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94" r:id="rId3"/>
    <p:sldId id="273" r:id="rId4"/>
    <p:sldId id="272" r:id="rId5"/>
    <p:sldId id="276" r:id="rId6"/>
    <p:sldId id="274" r:id="rId7"/>
    <p:sldId id="279" r:id="rId8"/>
    <p:sldId id="275" r:id="rId9"/>
    <p:sldId id="278" r:id="rId10"/>
    <p:sldId id="277" r:id="rId11"/>
    <p:sldId id="256" r:id="rId12"/>
    <p:sldId id="284" r:id="rId13"/>
    <p:sldId id="285" r:id="rId14"/>
    <p:sldId id="286" r:id="rId15"/>
    <p:sldId id="287" r:id="rId16"/>
    <p:sldId id="288" r:id="rId17"/>
    <p:sldId id="289" r:id="rId18"/>
    <p:sldId id="260" r:id="rId19"/>
    <p:sldId id="290" r:id="rId20"/>
    <p:sldId id="261" r:id="rId21"/>
    <p:sldId id="262" r:id="rId22"/>
    <p:sldId id="263" r:id="rId23"/>
    <p:sldId id="264" r:id="rId24"/>
    <p:sldId id="265" r:id="rId25"/>
    <p:sldId id="266" r:id="rId26"/>
    <p:sldId id="270" r:id="rId27"/>
    <p:sldId id="269" r:id="rId28"/>
    <p:sldId id="291" r:id="rId29"/>
    <p:sldId id="292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2" autoAdjust="0"/>
    <p:restoredTop sz="94660"/>
  </p:normalViewPr>
  <p:slideViewPr>
    <p:cSldViewPr>
      <p:cViewPr>
        <p:scale>
          <a:sx n="66" d="100"/>
          <a:sy n="66" d="100"/>
        </p:scale>
        <p:origin x="-60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713E8-0911-4934-B05B-9F72264A9D3F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86F70-0D37-4EB8-8CA0-2A5B9140CB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7A2D9-B753-4CA9-A97A-8358C7BE6F58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A037B-6CCD-46CC-A9C7-24EE258A3C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365D5-137A-4348-8A13-DB2EDC8ECEDA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9FD02-FE08-435A-B4F8-85787BF7C4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96DDB-A867-445B-9407-F1852560B547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04CDE-CD72-480B-9774-FBAA09305E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78CB4-7151-451A-A0B0-DAC7F5090C66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489F-FC7B-49B5-9038-5B20A813A8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78493-00F5-4CBB-8C61-F6C5BA76E5B5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5017D-0112-483A-A032-58A3868E13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70FEC-BC55-4F01-B921-450F81B32485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06452-09FC-4AD4-A0B1-6E6106F30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E5EC4-7D51-4DCA-9792-AA6C6518F8D8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373DC-1D51-490F-8172-6C515DFC23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50769-7985-413D-9F0F-277055F79F22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B0C2D-CF2D-4C27-85BC-7857D30B38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16427-E249-4470-9DF5-1A06EB204333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A4A96-CB67-4B4E-A642-A66C293352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637E4-E717-4A6B-9224-1FAF1E32C385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9D976-257A-4F89-96E8-9D7A24E96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301548-5FD0-44D6-963B-EA978EB57476}" type="datetimeFigureOut">
              <a:rPr lang="en-US"/>
              <a:pPr>
                <a:defRPr/>
              </a:pPr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86D62C-7128-46A0-AE44-76F5FD75E3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bai%20day\13\All%20My%20Love%20-%20A%20Teens%20-%20108%20-%20www.yeucahat.com%20-%204218.wma" TargetMode="Externa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8.xml"/><Relationship Id="rId9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13" Type="http://schemas.openxmlformats.org/officeDocument/2006/relationships/slide" Target="slide18.xml"/><Relationship Id="rId3" Type="http://schemas.openxmlformats.org/officeDocument/2006/relationships/image" Target="../media/image33.png"/><Relationship Id="rId7" Type="http://schemas.openxmlformats.org/officeDocument/2006/relationships/slide" Target="slide24.xml"/><Relationship Id="rId12" Type="http://schemas.openxmlformats.org/officeDocument/2006/relationships/slide" Target="slide25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11" Type="http://schemas.openxmlformats.org/officeDocument/2006/relationships/slide" Target="slide23.xml"/><Relationship Id="rId5" Type="http://schemas.openxmlformats.org/officeDocument/2006/relationships/slide" Target="slide26.xml"/><Relationship Id="rId10" Type="http://schemas.openxmlformats.org/officeDocument/2006/relationships/slide" Target="slide29.xml"/><Relationship Id="rId4" Type="http://schemas.openxmlformats.org/officeDocument/2006/relationships/image" Target="../media/image34.png"/><Relationship Id="rId9" Type="http://schemas.openxmlformats.org/officeDocument/2006/relationships/slide" Target="slide22.xml"/><Relationship Id="rId1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slide" Target="slide20.xml"/><Relationship Id="rId4" Type="http://schemas.openxmlformats.org/officeDocument/2006/relationships/image" Target="../media/image36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slide" Target="slide20.xml"/><Relationship Id="rId4" Type="http://schemas.openxmlformats.org/officeDocument/2006/relationships/image" Target="../media/image36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slide" Target="slide20.xml"/><Relationship Id="rId4" Type="http://schemas.openxmlformats.org/officeDocument/2006/relationships/image" Target="../media/image36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audio1.wav"/><Relationship Id="rId7" Type="http://schemas.openxmlformats.org/officeDocument/2006/relationships/image" Target="../media/image37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5" Type="http://schemas.openxmlformats.org/officeDocument/2006/relationships/image" Target="../media/image36.wmf"/><Relationship Id="rId10" Type="http://schemas.openxmlformats.org/officeDocument/2006/relationships/image" Target="../media/image35.jpeg"/><Relationship Id="rId4" Type="http://schemas.openxmlformats.org/officeDocument/2006/relationships/audio" Target="../media/audio2.wav"/><Relationship Id="rId9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slide" Target="slide20.xml"/><Relationship Id="rId4" Type="http://schemas.openxmlformats.org/officeDocument/2006/relationships/image" Target="../media/image3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slide" Target="slide20.xml"/><Relationship Id="rId4" Type="http://schemas.openxmlformats.org/officeDocument/2006/relationships/image" Target="../media/image36.w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oa2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02138"/>
            <a:ext cx="4038600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524000" y="1600200"/>
            <a:ext cx="7315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0000FF"/>
                </a:solidFill>
              </a:rPr>
              <a:t>WELCOME TO OUR CLASS</a:t>
            </a:r>
          </a:p>
        </p:txBody>
      </p:sp>
      <p:pic>
        <p:nvPicPr>
          <p:cNvPr id="3076" name="Picture 4" descr="HP104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100"/>
            <a:ext cx="15557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" y="3810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0" y="1524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3810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0" y="45720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51054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95400" y="53340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14600" y="51816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angela_swinging_from_tree_md_wht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40438" y="3276600"/>
            <a:ext cx="3103562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05600" y="37338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91400" y="38100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5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53200" y="43434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43800" y="43434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17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53400" y="45720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18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72200" y="48768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19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24600" y="39624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20" descr="!hp8ls2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475407">
            <a:off x="6934200" y="3429000"/>
            <a:ext cx="6096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21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0400" y="41148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22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0" y="41148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23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47244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24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53400" y="45720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25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24600" y="42672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6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2200" y="48006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27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1800" y="35052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28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0" y="5959475"/>
            <a:ext cx="304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29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7600" y="4740275"/>
            <a:ext cx="304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30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5943600"/>
            <a:ext cx="304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31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6600" y="4724400"/>
            <a:ext cx="304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32" descr="pinksparkle6df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5943600"/>
            <a:ext cx="304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33" descr="boy_girl_playing_leaves_md_wh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14800" y="5345113"/>
            <a:ext cx="193357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34" descr="cheerleader_clapping_pompoms_md_wht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00200" y="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Picture 35" descr="cheerleader_kicking_md_wht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10400" y="0"/>
            <a:ext cx="1574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36" descr="cheerleader_shaking_pompoms_md_wht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191000" y="0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37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447800" y="17526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38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382000" y="17526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5" name="Rectangle 39"/>
          <p:cNvSpPr>
            <a:spLocks noChangeArrowheads="1"/>
          </p:cNvSpPr>
          <p:nvPr/>
        </p:nvSpPr>
        <p:spPr bwMode="auto">
          <a:xfrm>
            <a:off x="2895600" y="2286000"/>
            <a:ext cx="3581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800">
                <a:solidFill>
                  <a:srgbClr val="990000"/>
                </a:solidFill>
              </a:rPr>
              <a:t>11A1</a:t>
            </a:r>
          </a:p>
        </p:txBody>
      </p:sp>
      <p:pic>
        <p:nvPicPr>
          <p:cNvPr id="3112" name="Picture 40" descr="Bia SGK Tieng Anh 1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810000" y="3200400"/>
            <a:ext cx="17351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3" name="Picture 41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086600" y="41910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4" name="Picture 42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848600" y="45720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5" name="Picture 43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553200" y="48006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6" name="Picture 44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848600" y="38862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7" name="Picture 45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77000" y="39624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8" name="Picture 46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524000" y="55626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9" name="Picture 47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57200" y="57150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0" name="Picture 48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048000" y="56388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1" name="Picture 49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752600" y="6096000"/>
            <a:ext cx="4921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2" name="Picture 51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81800" y="5899150"/>
            <a:ext cx="3048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3" name="Picture 52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67600" y="5791200"/>
            <a:ext cx="381000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4" name="Picture 53" descr="!dk8_1l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62800" y="5867400"/>
            <a:ext cx="3048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50" name="All My Love - A Teens - 108 - www.yeucahat.com - 4218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4"/>
          <a:srcRect/>
          <a:stretch>
            <a:fillRect/>
          </a:stretch>
        </p:blipFill>
        <p:spPr bwMode="auto">
          <a:xfrm>
            <a:off x="4800600" y="6248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661" fill="hold"/>
                                        <p:tgtEl>
                                          <p:spTgt spid="41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0" presetClass="emph" presetSubtype="0" repeatCount="3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8" dur="500" autoRev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500" autoRev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3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1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50"/>
                </p:tgtEl>
              </p:cMediaNode>
            </p:audio>
          </p:childTnLst>
        </p:cTn>
      </p:par>
    </p:tnLst>
    <p:bldLst>
      <p:bldP spid="4099" grpId="0"/>
      <p:bldP spid="4135" grpId="0"/>
      <p:bldP spid="413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16"/>
          <p:cNvGrpSpPr>
            <a:grpSpLocks/>
          </p:cNvGrpSpPr>
          <p:nvPr/>
        </p:nvGrpSpPr>
        <p:grpSpPr bwMode="auto">
          <a:xfrm>
            <a:off x="2493963" y="3489325"/>
            <a:ext cx="3468687" cy="685800"/>
            <a:chOff x="2169523" y="1333500"/>
            <a:chExt cx="3469277" cy="685800"/>
          </a:xfrm>
        </p:grpSpPr>
        <p:sp>
          <p:nvSpPr>
            <p:cNvPr id="5" name="Rounded Rectangle 4"/>
            <p:cNvSpPr/>
            <p:nvPr/>
          </p:nvSpPr>
          <p:spPr>
            <a:xfrm>
              <a:off x="2169523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R</a:t>
              </a: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O</a:t>
              </a: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U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42672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N</a:t>
              </a: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9530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D</a:t>
              </a:r>
            </a:p>
          </p:txBody>
        </p:sp>
      </p:grpSp>
      <p:grpSp>
        <p:nvGrpSpPr>
          <p:cNvPr id="4099" name="Group 24"/>
          <p:cNvGrpSpPr>
            <a:grpSpLocks/>
          </p:cNvGrpSpPr>
          <p:nvPr/>
        </p:nvGrpSpPr>
        <p:grpSpPr bwMode="auto">
          <a:xfrm>
            <a:off x="2493963" y="2081213"/>
            <a:ext cx="4154487" cy="692150"/>
            <a:chOff x="1483723" y="2012768"/>
            <a:chExt cx="4155077" cy="692332"/>
          </a:xfrm>
        </p:grpSpPr>
        <p:sp>
          <p:nvSpPr>
            <p:cNvPr id="14" name="Rounded Rectangle 13"/>
            <p:cNvSpPr/>
            <p:nvPr/>
          </p:nvSpPr>
          <p:spPr>
            <a:xfrm>
              <a:off x="4267200" y="2012768"/>
              <a:ext cx="685800" cy="685800"/>
            </a:xfrm>
            <a:prstGeom prst="round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L</a:t>
              </a:r>
            </a:p>
          </p:txBody>
        </p:sp>
        <p:grpSp>
          <p:nvGrpSpPr>
            <p:cNvPr id="4265" name="Group 23"/>
            <p:cNvGrpSpPr>
              <a:grpSpLocks/>
            </p:cNvGrpSpPr>
            <p:nvPr/>
          </p:nvGrpSpPr>
          <p:grpSpPr bwMode="auto">
            <a:xfrm>
              <a:off x="1483723" y="2012768"/>
              <a:ext cx="4155077" cy="692332"/>
              <a:chOff x="1483723" y="2012768"/>
              <a:chExt cx="4155077" cy="692332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483723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G</a:t>
                </a:r>
              </a:p>
            </p:txBody>
          </p:sp>
          <p:sp>
            <p:nvSpPr>
              <p:cNvPr id="12" name="Rounded Rectangle 11"/>
              <p:cNvSpPr/>
              <p:nvPr/>
            </p:nvSpPr>
            <p:spPr>
              <a:xfrm>
                <a:off x="289560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O</a:t>
                </a:r>
              </a:p>
            </p:txBody>
          </p:sp>
          <p:sp>
            <p:nvSpPr>
              <p:cNvPr id="13" name="Rounded Rectangle 12"/>
              <p:cNvSpPr/>
              <p:nvPr/>
            </p:nvSpPr>
            <p:spPr>
              <a:xfrm>
                <a:off x="3581400" y="2012768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G</a:t>
                </a:r>
              </a:p>
            </p:txBody>
          </p:sp>
          <p:sp>
            <p:nvSpPr>
              <p:cNvPr id="15" name="Rounded Rectangle 14"/>
              <p:cNvSpPr/>
              <p:nvPr/>
            </p:nvSpPr>
            <p:spPr>
              <a:xfrm>
                <a:off x="218694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O</a:t>
                </a:r>
              </a:p>
            </p:txBody>
          </p:sp>
          <p:sp>
            <p:nvSpPr>
              <p:cNvPr id="16" name="Rounded Rectangle 15"/>
              <p:cNvSpPr/>
              <p:nvPr/>
            </p:nvSpPr>
            <p:spPr>
              <a:xfrm>
                <a:off x="495300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E</a:t>
                </a:r>
              </a:p>
            </p:txBody>
          </p:sp>
        </p:grpSp>
      </p:grpSp>
      <p:grpSp>
        <p:nvGrpSpPr>
          <p:cNvPr id="4100" name="Group 17"/>
          <p:cNvGrpSpPr>
            <a:grpSpLocks/>
          </p:cNvGrpSpPr>
          <p:nvPr/>
        </p:nvGrpSpPr>
        <p:grpSpPr bwMode="auto">
          <a:xfrm>
            <a:off x="2506663" y="2797175"/>
            <a:ext cx="3468687" cy="692150"/>
            <a:chOff x="2169523" y="1326968"/>
            <a:chExt cx="3469277" cy="692332"/>
          </a:xfrm>
        </p:grpSpPr>
        <p:sp>
          <p:nvSpPr>
            <p:cNvPr id="19" name="Rounded Rectangle 18"/>
            <p:cNvSpPr/>
            <p:nvPr/>
          </p:nvSpPr>
          <p:spPr>
            <a:xfrm>
              <a:off x="2169523" y="1326968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A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P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P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42672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L</a:t>
              </a: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49530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E</a:t>
              </a:r>
            </a:p>
          </p:txBody>
        </p:sp>
      </p:grpSp>
      <p:grpSp>
        <p:nvGrpSpPr>
          <p:cNvPr id="18" name="Group 48"/>
          <p:cNvGrpSpPr/>
          <p:nvPr/>
        </p:nvGrpSpPr>
        <p:grpSpPr>
          <a:xfrm>
            <a:off x="2509157" y="1350192"/>
            <a:ext cx="2061754" cy="692332"/>
            <a:chOff x="2872740" y="3384368"/>
            <a:chExt cx="2061754" cy="692332"/>
          </a:xfrm>
          <a:solidFill>
            <a:schemeClr val="accent5">
              <a:lumMod val="75000"/>
            </a:schemeClr>
          </a:solidFill>
        </p:grpSpPr>
        <p:sp>
          <p:nvSpPr>
            <p:cNvPr id="26" name="Rounded Rectangle 25"/>
            <p:cNvSpPr/>
            <p:nvPr/>
          </p:nvSpPr>
          <p:spPr>
            <a:xfrm>
              <a:off x="2872740" y="33909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A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3562894" y="3384368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N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4248694" y="3384368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T</a:t>
              </a:r>
            </a:p>
          </p:txBody>
        </p:sp>
      </p:grpSp>
      <p:grpSp>
        <p:nvGrpSpPr>
          <p:cNvPr id="4102" name="Group 28"/>
          <p:cNvGrpSpPr>
            <a:grpSpLocks/>
          </p:cNvGrpSpPr>
          <p:nvPr/>
        </p:nvGrpSpPr>
        <p:grpSpPr bwMode="auto">
          <a:xfrm>
            <a:off x="2473325" y="4857750"/>
            <a:ext cx="3468688" cy="685800"/>
            <a:chOff x="2169523" y="1333500"/>
            <a:chExt cx="3469277" cy="685800"/>
          </a:xfrm>
        </p:grpSpPr>
        <p:sp>
          <p:nvSpPr>
            <p:cNvPr id="30" name="Rounded Rectangle 29"/>
            <p:cNvSpPr/>
            <p:nvPr/>
          </p:nvSpPr>
          <p:spPr>
            <a:xfrm>
              <a:off x="2169523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N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O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I</a:t>
              </a:r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42672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S</a:t>
              </a: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49530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E</a:t>
              </a:r>
            </a:p>
          </p:txBody>
        </p:sp>
      </p:grpSp>
      <p:grpSp>
        <p:nvGrpSpPr>
          <p:cNvPr id="25" name="Group 34"/>
          <p:cNvGrpSpPr/>
          <p:nvPr/>
        </p:nvGrpSpPr>
        <p:grpSpPr>
          <a:xfrm>
            <a:off x="2493372" y="4176123"/>
            <a:ext cx="2097677" cy="685800"/>
            <a:chOff x="2169523" y="1333500"/>
            <a:chExt cx="2097677" cy="685800"/>
          </a:xfrm>
          <a:solidFill>
            <a:srgbClr val="002060"/>
          </a:solidFill>
        </p:grpSpPr>
        <p:sp>
          <p:nvSpPr>
            <p:cNvPr id="36" name="Rounded Rectangle 35"/>
            <p:cNvSpPr/>
            <p:nvPr/>
          </p:nvSpPr>
          <p:spPr>
            <a:xfrm>
              <a:off x="2169523" y="13335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I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C</a:t>
              </a: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E</a:t>
              </a:r>
            </a:p>
          </p:txBody>
        </p:sp>
      </p:grpSp>
      <p:grpSp>
        <p:nvGrpSpPr>
          <p:cNvPr id="4104" name="Group 40"/>
          <p:cNvGrpSpPr>
            <a:grpSpLocks/>
          </p:cNvGrpSpPr>
          <p:nvPr/>
        </p:nvGrpSpPr>
        <p:grpSpPr bwMode="auto">
          <a:xfrm>
            <a:off x="2473325" y="647700"/>
            <a:ext cx="3468688" cy="692150"/>
            <a:chOff x="1483723" y="2012768"/>
            <a:chExt cx="3469277" cy="692332"/>
          </a:xfrm>
        </p:grpSpPr>
        <p:sp>
          <p:nvSpPr>
            <p:cNvPr id="42" name="Rounded Rectangle 41"/>
            <p:cNvSpPr/>
            <p:nvPr/>
          </p:nvSpPr>
          <p:spPr>
            <a:xfrm>
              <a:off x="4267200" y="2012768"/>
              <a:ext cx="685800" cy="6858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T</a:t>
              </a:r>
            </a:p>
          </p:txBody>
        </p:sp>
        <p:grpSp>
          <p:nvGrpSpPr>
            <p:cNvPr id="4219" name="Group 42"/>
            <p:cNvGrpSpPr>
              <a:grpSpLocks/>
            </p:cNvGrpSpPr>
            <p:nvPr/>
          </p:nvGrpSpPr>
          <p:grpSpPr bwMode="auto">
            <a:xfrm>
              <a:off x="1483723" y="2012768"/>
              <a:ext cx="2783477" cy="692332"/>
              <a:chOff x="1483723" y="2012768"/>
              <a:chExt cx="2783477" cy="692332"/>
            </a:xfrm>
          </p:grpSpPr>
          <p:sp>
            <p:nvSpPr>
              <p:cNvPr id="44" name="Rounded Rectangle 43"/>
              <p:cNvSpPr/>
              <p:nvPr/>
            </p:nvSpPr>
            <p:spPr>
              <a:xfrm>
                <a:off x="1483723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G</a:t>
                </a:r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289560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E</a:t>
                </a:r>
              </a:p>
            </p:txBody>
          </p:sp>
          <p:sp>
            <p:nvSpPr>
              <p:cNvPr id="46" name="Rounded Rectangle 45"/>
              <p:cNvSpPr/>
              <p:nvPr/>
            </p:nvSpPr>
            <p:spPr>
              <a:xfrm>
                <a:off x="3581400" y="2012768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S</a:t>
                </a:r>
              </a:p>
            </p:txBody>
          </p:sp>
          <p:sp>
            <p:nvSpPr>
              <p:cNvPr id="47" name="Rounded Rectangle 46"/>
              <p:cNvSpPr/>
              <p:nvPr/>
            </p:nvSpPr>
            <p:spPr>
              <a:xfrm>
                <a:off x="218694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U</a:t>
                </a:r>
              </a:p>
            </p:txBody>
          </p:sp>
        </p:grpSp>
      </p:grpSp>
      <p:sp>
        <p:nvSpPr>
          <p:cNvPr id="50" name="Oval 49">
            <a:hlinkClick r:id="rId3" action="ppaction://hlinksldjump"/>
          </p:cNvPr>
          <p:cNvSpPr/>
          <p:nvPr/>
        </p:nvSpPr>
        <p:spPr>
          <a:xfrm>
            <a:off x="533400" y="704850"/>
            <a:ext cx="533400" cy="5715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1</a:t>
            </a:r>
          </a:p>
        </p:txBody>
      </p:sp>
      <p:sp>
        <p:nvSpPr>
          <p:cNvPr id="51" name="Oval 50">
            <a:hlinkClick r:id="rId4" action="ppaction://hlinksldjump"/>
          </p:cNvPr>
          <p:cNvSpPr/>
          <p:nvPr/>
        </p:nvSpPr>
        <p:spPr>
          <a:xfrm>
            <a:off x="536666" y="1397182"/>
            <a:ext cx="533400" cy="5715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2</a:t>
            </a:r>
          </a:p>
        </p:txBody>
      </p:sp>
      <p:sp>
        <p:nvSpPr>
          <p:cNvPr id="52" name="Oval 51">
            <a:hlinkClick r:id="rId5" action="ppaction://hlinksldjump"/>
          </p:cNvPr>
          <p:cNvSpPr/>
          <p:nvPr/>
        </p:nvSpPr>
        <p:spPr>
          <a:xfrm>
            <a:off x="536666" y="2014402"/>
            <a:ext cx="533400" cy="5715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3</a:t>
            </a:r>
          </a:p>
        </p:txBody>
      </p:sp>
      <p:sp>
        <p:nvSpPr>
          <p:cNvPr id="53" name="Oval 52">
            <a:hlinkClick r:id="rId6" action="ppaction://hlinksldjump"/>
          </p:cNvPr>
          <p:cNvSpPr/>
          <p:nvPr/>
        </p:nvSpPr>
        <p:spPr>
          <a:xfrm>
            <a:off x="533400" y="2655026"/>
            <a:ext cx="533400" cy="5715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4</a:t>
            </a:r>
          </a:p>
        </p:txBody>
      </p:sp>
      <p:sp>
        <p:nvSpPr>
          <p:cNvPr id="54" name="Oval 53">
            <a:hlinkClick r:id="rId7" action="ppaction://hlinksldjump"/>
          </p:cNvPr>
          <p:cNvSpPr/>
          <p:nvPr/>
        </p:nvSpPr>
        <p:spPr>
          <a:xfrm>
            <a:off x="561703" y="3403963"/>
            <a:ext cx="533400" cy="5715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5</a:t>
            </a:r>
          </a:p>
        </p:txBody>
      </p:sp>
      <p:sp>
        <p:nvSpPr>
          <p:cNvPr id="55" name="Oval 54">
            <a:hlinkClick r:id="rId8" action="ppaction://hlinksldjump"/>
          </p:cNvPr>
          <p:cNvSpPr/>
          <p:nvPr/>
        </p:nvSpPr>
        <p:spPr>
          <a:xfrm>
            <a:off x="561703" y="4133850"/>
            <a:ext cx="533400" cy="571500"/>
          </a:xfrm>
          <a:prstGeom prst="ellipse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6</a:t>
            </a:r>
          </a:p>
        </p:txBody>
      </p:sp>
      <p:sp>
        <p:nvSpPr>
          <p:cNvPr id="56" name="Oval 55">
            <a:hlinkClick r:id="rId9" action="ppaction://hlinksldjump"/>
          </p:cNvPr>
          <p:cNvSpPr/>
          <p:nvPr/>
        </p:nvSpPr>
        <p:spPr>
          <a:xfrm>
            <a:off x="561703" y="4857206"/>
            <a:ext cx="508363" cy="571500"/>
          </a:xfrm>
          <a:prstGeom prst="ellipse">
            <a:avLst/>
          </a:prstGeom>
          <a:solidFill>
            <a:schemeClr val="bg2">
              <a:lumMod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7</a:t>
            </a:r>
          </a:p>
        </p:txBody>
      </p:sp>
      <p:grpSp>
        <p:nvGrpSpPr>
          <p:cNvPr id="39" name="Group 56"/>
          <p:cNvGrpSpPr>
            <a:grpSpLocks/>
          </p:cNvGrpSpPr>
          <p:nvPr/>
        </p:nvGrpSpPr>
        <p:grpSpPr bwMode="auto">
          <a:xfrm>
            <a:off x="2493963" y="641350"/>
            <a:ext cx="3468687" cy="692150"/>
            <a:chOff x="1483723" y="2012768"/>
            <a:chExt cx="3469277" cy="692332"/>
          </a:xfrm>
        </p:grpSpPr>
        <p:sp>
          <p:nvSpPr>
            <p:cNvPr id="58" name="Rounded Rectangle 57"/>
            <p:cNvSpPr/>
            <p:nvPr/>
          </p:nvSpPr>
          <p:spPr>
            <a:xfrm>
              <a:off x="4267200" y="2012768"/>
              <a:ext cx="685800" cy="6858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grpSp>
          <p:nvGrpSpPr>
            <p:cNvPr id="4203" name="Group 58"/>
            <p:cNvGrpSpPr>
              <a:grpSpLocks/>
            </p:cNvGrpSpPr>
            <p:nvPr/>
          </p:nvGrpSpPr>
          <p:grpSpPr bwMode="auto">
            <a:xfrm>
              <a:off x="1483723" y="2012768"/>
              <a:ext cx="2783477" cy="692332"/>
              <a:chOff x="1483723" y="2012768"/>
              <a:chExt cx="2783477" cy="692332"/>
            </a:xfrm>
          </p:grpSpPr>
          <p:sp>
            <p:nvSpPr>
              <p:cNvPr id="60" name="Rounded Rectangle 59"/>
              <p:cNvSpPr/>
              <p:nvPr/>
            </p:nvSpPr>
            <p:spPr>
              <a:xfrm>
                <a:off x="1483723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61" name="Rounded Rectangle 60"/>
              <p:cNvSpPr/>
              <p:nvPr/>
            </p:nvSpPr>
            <p:spPr>
              <a:xfrm>
                <a:off x="289560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62" name="Rounded Rectangle 61"/>
              <p:cNvSpPr/>
              <p:nvPr/>
            </p:nvSpPr>
            <p:spPr>
              <a:xfrm>
                <a:off x="3581400" y="2012768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63" name="Rounded Rectangle 62"/>
              <p:cNvSpPr/>
              <p:nvPr/>
            </p:nvSpPr>
            <p:spPr>
              <a:xfrm>
                <a:off x="218694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</p:grpSp>
      </p:grpSp>
      <p:grpSp>
        <p:nvGrpSpPr>
          <p:cNvPr id="41" name="Group 70"/>
          <p:cNvGrpSpPr>
            <a:grpSpLocks/>
          </p:cNvGrpSpPr>
          <p:nvPr/>
        </p:nvGrpSpPr>
        <p:grpSpPr bwMode="auto">
          <a:xfrm>
            <a:off x="2493963" y="3490913"/>
            <a:ext cx="3468687" cy="685800"/>
            <a:chOff x="2169523" y="1333500"/>
            <a:chExt cx="3469277" cy="685800"/>
          </a:xfrm>
        </p:grpSpPr>
        <p:sp>
          <p:nvSpPr>
            <p:cNvPr id="72" name="Rounded Rectangle 71"/>
            <p:cNvSpPr/>
            <p:nvPr/>
          </p:nvSpPr>
          <p:spPr>
            <a:xfrm>
              <a:off x="2169523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4" name="Rounded Rectangle 73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5" name="Rounded Rectangle 74"/>
            <p:cNvSpPr/>
            <p:nvPr/>
          </p:nvSpPr>
          <p:spPr>
            <a:xfrm>
              <a:off x="42672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49530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43" name="Group 76"/>
          <p:cNvGrpSpPr>
            <a:grpSpLocks/>
          </p:cNvGrpSpPr>
          <p:nvPr/>
        </p:nvGrpSpPr>
        <p:grpSpPr bwMode="auto">
          <a:xfrm>
            <a:off x="2509838" y="2071688"/>
            <a:ext cx="4154487" cy="692150"/>
            <a:chOff x="1483723" y="2012768"/>
            <a:chExt cx="4155077" cy="692332"/>
          </a:xfrm>
        </p:grpSpPr>
        <p:sp>
          <p:nvSpPr>
            <p:cNvPr id="78" name="Rounded Rectangle 77"/>
            <p:cNvSpPr/>
            <p:nvPr/>
          </p:nvSpPr>
          <p:spPr>
            <a:xfrm>
              <a:off x="4267200" y="2012768"/>
              <a:ext cx="685800" cy="685800"/>
            </a:xfrm>
            <a:prstGeom prst="round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grpSp>
          <p:nvGrpSpPr>
            <p:cNvPr id="4169" name="Group 78"/>
            <p:cNvGrpSpPr>
              <a:grpSpLocks/>
            </p:cNvGrpSpPr>
            <p:nvPr/>
          </p:nvGrpSpPr>
          <p:grpSpPr bwMode="auto">
            <a:xfrm>
              <a:off x="1483723" y="2012768"/>
              <a:ext cx="4155077" cy="692332"/>
              <a:chOff x="1483723" y="2012768"/>
              <a:chExt cx="4155077" cy="692332"/>
            </a:xfrm>
          </p:grpSpPr>
          <p:sp>
            <p:nvSpPr>
              <p:cNvPr id="80" name="Rounded Rectangle 79"/>
              <p:cNvSpPr/>
              <p:nvPr/>
            </p:nvSpPr>
            <p:spPr>
              <a:xfrm>
                <a:off x="1483723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81" name="Rounded Rectangle 80"/>
              <p:cNvSpPr/>
              <p:nvPr/>
            </p:nvSpPr>
            <p:spPr>
              <a:xfrm>
                <a:off x="289560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>
                <a:off x="3581400" y="2012768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83" name="Rounded Rectangle 82"/>
              <p:cNvSpPr/>
              <p:nvPr/>
            </p:nvSpPr>
            <p:spPr>
              <a:xfrm>
                <a:off x="218694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sp>
            <p:nvSpPr>
              <p:cNvPr id="84" name="Rounded Rectangle 83"/>
              <p:cNvSpPr/>
              <p:nvPr/>
            </p:nvSpPr>
            <p:spPr>
              <a:xfrm>
                <a:off x="4953000" y="2019300"/>
                <a:ext cx="685800" cy="685800"/>
              </a:xfrm>
              <a:prstGeom prst="roundRect">
                <a:avLst/>
              </a:prstGeom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</p:grpSp>
      </p:grpSp>
      <p:grpSp>
        <p:nvGrpSpPr>
          <p:cNvPr id="49" name="Group 84"/>
          <p:cNvGrpSpPr>
            <a:grpSpLocks/>
          </p:cNvGrpSpPr>
          <p:nvPr/>
        </p:nvGrpSpPr>
        <p:grpSpPr bwMode="auto">
          <a:xfrm>
            <a:off x="2509838" y="2790825"/>
            <a:ext cx="3468687" cy="692150"/>
            <a:chOff x="2169523" y="1326968"/>
            <a:chExt cx="3469277" cy="692332"/>
          </a:xfrm>
        </p:grpSpPr>
        <p:sp>
          <p:nvSpPr>
            <p:cNvPr id="86" name="Rounded Rectangle 85"/>
            <p:cNvSpPr/>
            <p:nvPr/>
          </p:nvSpPr>
          <p:spPr>
            <a:xfrm>
              <a:off x="2169523" y="1326968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8" name="Rounded Rectangle 87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42672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0" name="Rounded Rectangle 89"/>
            <p:cNvSpPr/>
            <p:nvPr/>
          </p:nvSpPr>
          <p:spPr>
            <a:xfrm>
              <a:off x="49530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57" name="Group 90"/>
          <p:cNvGrpSpPr/>
          <p:nvPr/>
        </p:nvGrpSpPr>
        <p:grpSpPr>
          <a:xfrm>
            <a:off x="2509157" y="1340577"/>
            <a:ext cx="2061754" cy="692332"/>
            <a:chOff x="2872740" y="3384368"/>
            <a:chExt cx="2061754" cy="692332"/>
          </a:xfrm>
          <a:solidFill>
            <a:schemeClr val="accent5">
              <a:lumMod val="75000"/>
            </a:schemeClr>
          </a:solidFill>
        </p:grpSpPr>
        <p:sp>
          <p:nvSpPr>
            <p:cNvPr id="92" name="Rounded Rectangle 91"/>
            <p:cNvSpPr/>
            <p:nvPr/>
          </p:nvSpPr>
          <p:spPr>
            <a:xfrm>
              <a:off x="2872740" y="33909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3" name="Rounded Rectangle 92"/>
            <p:cNvSpPr/>
            <p:nvPr/>
          </p:nvSpPr>
          <p:spPr>
            <a:xfrm>
              <a:off x="3562894" y="3384368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4248694" y="3384368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59" name="Group 94"/>
          <p:cNvGrpSpPr>
            <a:grpSpLocks/>
          </p:cNvGrpSpPr>
          <p:nvPr/>
        </p:nvGrpSpPr>
        <p:grpSpPr bwMode="auto">
          <a:xfrm>
            <a:off x="2473325" y="4864100"/>
            <a:ext cx="3468688" cy="685800"/>
            <a:chOff x="2169523" y="1333500"/>
            <a:chExt cx="3469277" cy="685800"/>
          </a:xfrm>
        </p:grpSpPr>
        <p:sp>
          <p:nvSpPr>
            <p:cNvPr id="96" name="Rounded Rectangle 95"/>
            <p:cNvSpPr/>
            <p:nvPr/>
          </p:nvSpPr>
          <p:spPr>
            <a:xfrm>
              <a:off x="2169523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sp>
          <p:nvSpPr>
            <p:cNvPr id="98" name="Rounded Rectangle 97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sp>
          <p:nvSpPr>
            <p:cNvPr id="99" name="Rounded Rectangle 98"/>
            <p:cNvSpPr/>
            <p:nvPr/>
          </p:nvSpPr>
          <p:spPr>
            <a:xfrm>
              <a:off x="42672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sp>
          <p:nvSpPr>
            <p:cNvPr id="100" name="Rounded Rectangle 99"/>
            <p:cNvSpPr/>
            <p:nvPr/>
          </p:nvSpPr>
          <p:spPr>
            <a:xfrm>
              <a:off x="4953000" y="1333500"/>
              <a:ext cx="685800" cy="6858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</p:grpSp>
      <p:grpSp>
        <p:nvGrpSpPr>
          <p:cNvPr id="64" name="Group 100"/>
          <p:cNvGrpSpPr/>
          <p:nvPr/>
        </p:nvGrpSpPr>
        <p:grpSpPr>
          <a:xfrm>
            <a:off x="2497726" y="4177756"/>
            <a:ext cx="2097677" cy="685800"/>
            <a:chOff x="2169523" y="1333500"/>
            <a:chExt cx="2097677" cy="685800"/>
          </a:xfrm>
          <a:solidFill>
            <a:srgbClr val="002060"/>
          </a:solidFill>
        </p:grpSpPr>
        <p:sp>
          <p:nvSpPr>
            <p:cNvPr id="102" name="Rounded Rectangle 101"/>
            <p:cNvSpPr/>
            <p:nvPr/>
          </p:nvSpPr>
          <p:spPr>
            <a:xfrm>
              <a:off x="2169523" y="13335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sp>
          <p:nvSpPr>
            <p:cNvPr id="103" name="Rounded Rectangle 102"/>
            <p:cNvSpPr/>
            <p:nvPr/>
          </p:nvSpPr>
          <p:spPr>
            <a:xfrm>
              <a:off x="2867297" y="13335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  <p:sp>
          <p:nvSpPr>
            <p:cNvPr id="104" name="Rounded Rectangle 103"/>
            <p:cNvSpPr/>
            <p:nvPr/>
          </p:nvSpPr>
          <p:spPr>
            <a:xfrm>
              <a:off x="3581400" y="1333500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</p:grpSp>
      <p:grpSp>
        <p:nvGrpSpPr>
          <p:cNvPr id="65" name="Group 1"/>
          <p:cNvGrpSpPr/>
          <p:nvPr/>
        </p:nvGrpSpPr>
        <p:grpSpPr>
          <a:xfrm>
            <a:off x="1915882" y="5934352"/>
            <a:ext cx="4840877" cy="692332"/>
            <a:chOff x="1488620" y="5914756"/>
            <a:chExt cx="4840877" cy="692332"/>
          </a:xfrm>
          <a:solidFill>
            <a:schemeClr val="accent3">
              <a:lumMod val="50000"/>
            </a:schemeClr>
          </a:solidFill>
        </p:grpSpPr>
        <p:grpSp>
          <p:nvGrpSpPr>
            <p:cNvPr id="66" name="Group 104"/>
            <p:cNvGrpSpPr/>
            <p:nvPr/>
          </p:nvGrpSpPr>
          <p:grpSpPr>
            <a:xfrm>
              <a:off x="1488620" y="5914756"/>
              <a:ext cx="4155077" cy="692332"/>
              <a:chOff x="1483723" y="2012768"/>
              <a:chExt cx="4155077" cy="692332"/>
            </a:xfrm>
            <a:grpFill/>
          </p:grpSpPr>
          <p:sp>
            <p:nvSpPr>
              <p:cNvPr id="106" name="Rounded Rectangle 105"/>
              <p:cNvSpPr/>
              <p:nvPr/>
            </p:nvSpPr>
            <p:spPr>
              <a:xfrm>
                <a:off x="4267200" y="2012768"/>
                <a:ext cx="685800" cy="685800"/>
              </a:xfrm>
              <a:prstGeom prst="roundRect">
                <a:avLst/>
              </a:prstGeom>
              <a:grpFill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800" b="1" dirty="0"/>
                  <a:t>R</a:t>
                </a:r>
              </a:p>
            </p:txBody>
          </p:sp>
          <p:grpSp>
            <p:nvGrpSpPr>
              <p:cNvPr id="67" name="Group 106"/>
              <p:cNvGrpSpPr/>
              <p:nvPr/>
            </p:nvGrpSpPr>
            <p:grpSpPr>
              <a:xfrm>
                <a:off x="1483723" y="2012768"/>
                <a:ext cx="4155077" cy="692332"/>
                <a:chOff x="1483723" y="2012768"/>
                <a:chExt cx="4155077" cy="692332"/>
              </a:xfrm>
              <a:grpFill/>
            </p:grpSpPr>
            <p:sp>
              <p:nvSpPr>
                <p:cNvPr id="108" name="Rounded Rectangle 107"/>
                <p:cNvSpPr/>
                <p:nvPr/>
              </p:nvSpPr>
              <p:spPr>
                <a:xfrm>
                  <a:off x="1483723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800" b="1" dirty="0"/>
                    <a:t>G</a:t>
                  </a:r>
                </a:p>
              </p:txBody>
            </p:sp>
            <p:sp>
              <p:nvSpPr>
                <p:cNvPr id="109" name="Rounded Rectangle 108"/>
                <p:cNvSpPr/>
                <p:nvPr/>
              </p:nvSpPr>
              <p:spPr>
                <a:xfrm>
                  <a:off x="2895600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800" b="1" dirty="0"/>
                    <a:t>G</a:t>
                  </a:r>
                </a:p>
              </p:txBody>
            </p:sp>
            <p:sp>
              <p:nvSpPr>
                <p:cNvPr id="110" name="Rounded Rectangle 109"/>
                <p:cNvSpPr/>
                <p:nvPr/>
              </p:nvSpPr>
              <p:spPr>
                <a:xfrm>
                  <a:off x="3581400" y="2012768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800" b="1" dirty="0"/>
                    <a:t>A</a:t>
                  </a:r>
                </a:p>
              </p:txBody>
            </p:sp>
            <p:sp>
              <p:nvSpPr>
                <p:cNvPr id="111" name="Rounded Rectangle 110"/>
                <p:cNvSpPr/>
                <p:nvPr/>
              </p:nvSpPr>
              <p:spPr>
                <a:xfrm>
                  <a:off x="2186940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800" b="1" dirty="0"/>
                    <a:t>A</a:t>
                  </a:r>
                </a:p>
              </p:txBody>
            </p:sp>
            <p:sp>
              <p:nvSpPr>
                <p:cNvPr id="112" name="Rounded Rectangle 111"/>
                <p:cNvSpPr/>
                <p:nvPr/>
              </p:nvSpPr>
              <p:spPr>
                <a:xfrm>
                  <a:off x="4953000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800" b="1" dirty="0"/>
                    <a:t>I</a:t>
                  </a:r>
                </a:p>
              </p:txBody>
            </p:sp>
          </p:grpSp>
        </p:grpSp>
        <p:sp>
          <p:nvSpPr>
            <p:cNvPr id="113" name="Rounded Rectangle 112"/>
            <p:cNvSpPr/>
            <p:nvPr/>
          </p:nvSpPr>
          <p:spPr>
            <a:xfrm>
              <a:off x="5643697" y="5921288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/>
                <a:t>N</a:t>
              </a:r>
            </a:p>
          </p:txBody>
        </p:sp>
      </p:grpSp>
      <p:grpSp>
        <p:nvGrpSpPr>
          <p:cNvPr id="68" name="Group 113"/>
          <p:cNvGrpSpPr/>
          <p:nvPr/>
        </p:nvGrpSpPr>
        <p:grpSpPr>
          <a:xfrm>
            <a:off x="1915882" y="5927820"/>
            <a:ext cx="4840877" cy="692332"/>
            <a:chOff x="1488620" y="5914756"/>
            <a:chExt cx="4840877" cy="692332"/>
          </a:xfrm>
          <a:solidFill>
            <a:schemeClr val="accent3">
              <a:lumMod val="50000"/>
            </a:schemeClr>
          </a:solidFill>
        </p:grpSpPr>
        <p:grpSp>
          <p:nvGrpSpPr>
            <p:cNvPr id="69" name="Group 114"/>
            <p:cNvGrpSpPr/>
            <p:nvPr/>
          </p:nvGrpSpPr>
          <p:grpSpPr>
            <a:xfrm>
              <a:off x="1488620" y="5914756"/>
              <a:ext cx="4155077" cy="692332"/>
              <a:chOff x="1483723" y="2012768"/>
              <a:chExt cx="4155077" cy="692332"/>
            </a:xfrm>
            <a:grpFill/>
          </p:grpSpPr>
          <p:sp>
            <p:nvSpPr>
              <p:cNvPr id="117" name="Rounded Rectangle 116"/>
              <p:cNvSpPr/>
              <p:nvPr/>
            </p:nvSpPr>
            <p:spPr>
              <a:xfrm>
                <a:off x="4267200" y="2012768"/>
                <a:ext cx="685800" cy="685800"/>
              </a:xfrm>
              <a:prstGeom prst="roundRect">
                <a:avLst/>
              </a:prstGeom>
              <a:grpFill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800" b="1" dirty="0"/>
              </a:p>
            </p:txBody>
          </p:sp>
          <p:grpSp>
            <p:nvGrpSpPr>
              <p:cNvPr id="70" name="Group 117"/>
              <p:cNvGrpSpPr/>
              <p:nvPr/>
            </p:nvGrpSpPr>
            <p:grpSpPr>
              <a:xfrm>
                <a:off x="1483723" y="2012768"/>
                <a:ext cx="4155077" cy="692332"/>
                <a:chOff x="1483723" y="2012768"/>
                <a:chExt cx="4155077" cy="692332"/>
              </a:xfrm>
              <a:grpFill/>
            </p:grpSpPr>
            <p:sp>
              <p:nvSpPr>
                <p:cNvPr id="119" name="Rounded Rectangle 118"/>
                <p:cNvSpPr/>
                <p:nvPr/>
              </p:nvSpPr>
              <p:spPr>
                <a:xfrm>
                  <a:off x="1483723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800" b="1" dirty="0"/>
                </a:p>
              </p:txBody>
            </p:sp>
            <p:sp>
              <p:nvSpPr>
                <p:cNvPr id="120" name="Rounded Rectangle 119"/>
                <p:cNvSpPr/>
                <p:nvPr/>
              </p:nvSpPr>
              <p:spPr>
                <a:xfrm>
                  <a:off x="2895600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800" b="1" dirty="0"/>
                </a:p>
              </p:txBody>
            </p:sp>
            <p:sp>
              <p:nvSpPr>
                <p:cNvPr id="121" name="Rounded Rectangle 120"/>
                <p:cNvSpPr/>
                <p:nvPr/>
              </p:nvSpPr>
              <p:spPr>
                <a:xfrm>
                  <a:off x="3581400" y="2012768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800" b="1" dirty="0"/>
                </a:p>
              </p:txBody>
            </p:sp>
            <p:sp>
              <p:nvSpPr>
                <p:cNvPr id="122" name="Rounded Rectangle 121"/>
                <p:cNvSpPr/>
                <p:nvPr/>
              </p:nvSpPr>
              <p:spPr>
                <a:xfrm>
                  <a:off x="2186940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800" b="1" dirty="0"/>
                </a:p>
              </p:txBody>
            </p:sp>
            <p:sp>
              <p:nvSpPr>
                <p:cNvPr id="123" name="Rounded Rectangle 122"/>
                <p:cNvSpPr/>
                <p:nvPr/>
              </p:nvSpPr>
              <p:spPr>
                <a:xfrm>
                  <a:off x="4953000" y="2019300"/>
                  <a:ext cx="685800" cy="685800"/>
                </a:xfrm>
                <a:prstGeom prst="roundRect">
                  <a:avLst/>
                </a:prstGeom>
                <a:grpFill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800" b="1" dirty="0"/>
                </a:p>
              </p:txBody>
            </p:sp>
          </p:grpSp>
        </p:grpSp>
        <p:sp>
          <p:nvSpPr>
            <p:cNvPr id="116" name="Rounded Rectangle 115"/>
            <p:cNvSpPr/>
            <p:nvPr/>
          </p:nvSpPr>
          <p:spPr>
            <a:xfrm>
              <a:off x="5643697" y="5921288"/>
              <a:ext cx="685800" cy="685800"/>
            </a:xfrm>
            <a:prstGeom prst="round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b="1" dirty="0"/>
            </a:p>
          </p:txBody>
        </p:sp>
      </p:grpSp>
      <p:sp>
        <p:nvSpPr>
          <p:cNvPr id="3" name="Action Button: Return 2">
            <a:hlinkClick r:id="rId10" action="ppaction://hlinksldjump" highlightClick="1"/>
          </p:cNvPr>
          <p:cNvSpPr/>
          <p:nvPr/>
        </p:nvSpPr>
        <p:spPr>
          <a:xfrm>
            <a:off x="8153400" y="6096000"/>
            <a:ext cx="685800" cy="530225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2209800"/>
            <a:ext cx="8229600" cy="20574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/>
              <a:t>WHAT DO YOU CALL SOMEONE WHO IS INVITED TO YOUR HOUSE?</a:t>
            </a:r>
          </a:p>
        </p:txBody>
      </p:sp>
      <p:sp>
        <p:nvSpPr>
          <p:cNvPr id="5" name="Oval 4"/>
          <p:cNvSpPr/>
          <p:nvPr/>
        </p:nvSpPr>
        <p:spPr>
          <a:xfrm>
            <a:off x="533400" y="704850"/>
            <a:ext cx="533400" cy="5715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1</a:t>
            </a:r>
          </a:p>
        </p:txBody>
      </p:sp>
      <p:sp>
        <p:nvSpPr>
          <p:cNvPr id="2" name="Action Button: Beginning 1">
            <a:hlinkClick r:id="rId2" action="ppaction://hlinksldjump" highlightClick="1"/>
          </p:cNvPr>
          <p:cNvSpPr/>
          <p:nvPr/>
        </p:nvSpPr>
        <p:spPr>
          <a:xfrm>
            <a:off x="8153400" y="5867400"/>
            <a:ext cx="609600" cy="609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r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799" y="2413000"/>
            <a:ext cx="4876801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229600" cy="1143000"/>
          </a:xfrm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85800" y="971550"/>
            <a:ext cx="8229600" cy="17526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dirty="0"/>
          </a:p>
        </p:txBody>
      </p:sp>
      <p:sp>
        <p:nvSpPr>
          <p:cNvPr id="6" name="Oval 5"/>
          <p:cNvSpPr/>
          <p:nvPr/>
        </p:nvSpPr>
        <p:spPr>
          <a:xfrm>
            <a:off x="152400" y="400050"/>
            <a:ext cx="533400" cy="5715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2</a:t>
            </a:r>
          </a:p>
        </p:txBody>
      </p:sp>
      <p:sp>
        <p:nvSpPr>
          <p:cNvPr id="7" name="Action Button: Beginning 6">
            <a:hlinkClick r:id="rId3" action="ppaction://hlinksldjump" highlightClick="1"/>
          </p:cNvPr>
          <p:cNvSpPr/>
          <p:nvPr/>
        </p:nvSpPr>
        <p:spPr>
          <a:xfrm>
            <a:off x="8153400" y="381000"/>
            <a:ext cx="609600" cy="609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5105400"/>
          </a:xfrm>
        </p:spPr>
        <p:txBody>
          <a:bodyPr/>
          <a:lstStyle/>
          <a:p>
            <a:r>
              <a:rPr lang="en-US" dirty="0" smtClean="0"/>
              <a:t>WHAT IS THE SHAPE OF THE RING?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050925" y="1009650"/>
            <a:ext cx="6931025" cy="16002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/>
              <a:t>THIS IS A VERY WELL-KNOWN WEBSITE.</a:t>
            </a:r>
          </a:p>
        </p:txBody>
      </p:sp>
      <p:sp>
        <p:nvSpPr>
          <p:cNvPr id="6" name="Oval 5"/>
          <p:cNvSpPr/>
          <p:nvPr/>
        </p:nvSpPr>
        <p:spPr>
          <a:xfrm>
            <a:off x="381000" y="438150"/>
            <a:ext cx="533400" cy="5715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3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909888"/>
            <a:ext cx="8686800" cy="371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ction Button: Beginning 6">
            <a:hlinkClick r:id="rId2" action="ppaction://hlinksldjump" highlightClick="1"/>
          </p:cNvPr>
          <p:cNvSpPr/>
          <p:nvPr/>
        </p:nvSpPr>
        <p:spPr>
          <a:xfrm>
            <a:off x="8153400" y="5867400"/>
            <a:ext cx="609600" cy="609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5" name="Content Placeholder 5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90600" y="2514600"/>
            <a:ext cx="7391400" cy="4038600"/>
          </a:xfrm>
        </p:spPr>
      </p:pic>
      <p:sp>
        <p:nvSpPr>
          <p:cNvPr id="4" name="Oval 3"/>
          <p:cNvSpPr/>
          <p:nvPr/>
        </p:nvSpPr>
        <p:spPr>
          <a:xfrm>
            <a:off x="266700" y="266700"/>
            <a:ext cx="533400" cy="5715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219200" y="552450"/>
            <a:ext cx="6931025" cy="142875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/>
              <a:t>WHAT KIND OF FRUIT IS IT?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04800" y="2209800"/>
            <a:ext cx="8229600" cy="20574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/>
              <a:t>ACCORDING TO THE LEGEND, THIS ANIMAL IS SMALL BUT IT CAN KILL AN ELEPHANT.</a:t>
            </a:r>
          </a:p>
        </p:txBody>
      </p:sp>
      <p:sp>
        <p:nvSpPr>
          <p:cNvPr id="6" name="Oval 5"/>
          <p:cNvSpPr/>
          <p:nvPr/>
        </p:nvSpPr>
        <p:spPr>
          <a:xfrm>
            <a:off x="561703" y="762000"/>
            <a:ext cx="533400" cy="5715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5</a:t>
            </a:r>
          </a:p>
        </p:txBody>
      </p:sp>
      <p:sp>
        <p:nvSpPr>
          <p:cNvPr id="4" name="Action Button: Beginning 3">
            <a:hlinkClick r:id="rId2" action="ppaction://hlinksldjump" highlightClick="1"/>
          </p:cNvPr>
          <p:cNvSpPr/>
          <p:nvPr/>
        </p:nvSpPr>
        <p:spPr>
          <a:xfrm>
            <a:off x="8153400" y="6019800"/>
            <a:ext cx="609600" cy="5334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3" name="Content Placeholder 5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61975" y="2228850"/>
            <a:ext cx="7972425" cy="4525963"/>
          </a:xfrm>
        </p:spPr>
      </p:pic>
      <p:sp>
        <p:nvSpPr>
          <p:cNvPr id="4" name="Oval 3"/>
          <p:cNvSpPr/>
          <p:nvPr/>
        </p:nvSpPr>
        <p:spPr>
          <a:xfrm>
            <a:off x="113756" y="704850"/>
            <a:ext cx="533400" cy="571500"/>
          </a:xfrm>
          <a:prstGeom prst="ellipse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90575" y="381000"/>
            <a:ext cx="8229600" cy="182880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/>
              <a:t>THE STUDENTS MAKE ……….. IN CLASS.</a:t>
            </a:r>
          </a:p>
        </p:txBody>
      </p:sp>
      <p:sp>
        <p:nvSpPr>
          <p:cNvPr id="6" name="Action Button: Beginning 5">
            <a:hlinkClick r:id="rId2" action="ppaction://hlinksldjump" highlightClick="1"/>
          </p:cNvPr>
          <p:cNvSpPr/>
          <p:nvPr/>
        </p:nvSpPr>
        <p:spPr>
          <a:xfrm>
            <a:off x="8153400" y="5867400"/>
            <a:ext cx="609600" cy="609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" name="Rounded Rectangle 3"/>
          <p:cNvSpPr/>
          <p:nvPr/>
        </p:nvSpPr>
        <p:spPr>
          <a:xfrm>
            <a:off x="1051016" y="381000"/>
            <a:ext cx="6930934" cy="16002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/>
              <a:t>WHAT IS THIS?</a:t>
            </a:r>
          </a:p>
        </p:txBody>
      </p:sp>
      <p:sp>
        <p:nvSpPr>
          <p:cNvPr id="5" name="Oval 4"/>
          <p:cNvSpPr/>
          <p:nvPr/>
        </p:nvSpPr>
        <p:spPr>
          <a:xfrm>
            <a:off x="279219" y="762000"/>
            <a:ext cx="533400" cy="571500"/>
          </a:xfrm>
          <a:prstGeom prst="ellipse">
            <a:avLst/>
          </a:prstGeom>
          <a:solidFill>
            <a:schemeClr val="bg2">
              <a:lumMod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7</a:t>
            </a:r>
          </a:p>
        </p:txBody>
      </p:sp>
      <p:sp>
        <p:nvSpPr>
          <p:cNvPr id="6" name="Action Button: Beginning 5">
            <a:hlinkClick r:id="rId3" action="ppaction://hlinksldjump" highlightClick="1"/>
          </p:cNvPr>
          <p:cNvSpPr/>
          <p:nvPr/>
        </p:nvSpPr>
        <p:spPr>
          <a:xfrm>
            <a:off x="8534400" y="6096000"/>
            <a:ext cx="457200" cy="5334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083337" y="4903299"/>
            <a:ext cx="702256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SPACE CONQUEST</a:t>
            </a:r>
          </a:p>
        </p:txBody>
      </p:sp>
      <p:sp>
        <p:nvSpPr>
          <p:cNvPr id="6" name="Rectangle 5"/>
          <p:cNvSpPr/>
          <p:nvPr/>
        </p:nvSpPr>
        <p:spPr>
          <a:xfrm>
            <a:off x="304800" y="2895600"/>
            <a:ext cx="248016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UNIT 15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-1460318" y="4114800"/>
            <a:ext cx="1765117" cy="233384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ounded Rectangle 1"/>
          <p:cNvSpPr/>
          <p:nvPr/>
        </p:nvSpPr>
        <p:spPr>
          <a:xfrm>
            <a:off x="4343400" y="-1524000"/>
            <a:ext cx="2819400" cy="762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/>
              <a:t>READING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61795E-6 L 0.9632 -0.00231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96319 -0.00231 L 0.96319 -0.1799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00416 0.31111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600200"/>
            <a:ext cx="3695700" cy="24384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b="1" smtClean="0">
                <a:solidFill>
                  <a:srgbClr val="FF0000"/>
                </a:solidFill>
              </a:rPr>
              <a:t>lift off (v.) </a:t>
            </a:r>
            <a:r>
              <a:rPr lang="en-US" b="1" smtClean="0"/>
              <a:t>/ˈlɪft.ɒf/</a:t>
            </a:r>
            <a:r>
              <a:rPr lang="en-US" b="1" smtClean="0">
                <a:solidFill>
                  <a:srgbClr val="FF0000"/>
                </a:solidFill>
              </a:rPr>
              <a:t> </a:t>
            </a:r>
            <a:r>
              <a:rPr lang="en-US" b="1" smtClean="0"/>
              <a:t>: when a spacecraft or rocket leaves the ground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8600" y="152400"/>
            <a:ext cx="4191000" cy="761999"/>
          </a:xfrm>
          <a:prstGeom prst="roundRect">
            <a:avLst/>
          </a:prstGeom>
          <a:blipFill dpi="0" rotWithShape="1">
            <a:blip r:embed="rId3">
              <a:duotone>
                <a:prstClr val="black"/>
                <a:srgbClr val="FF00FF">
                  <a:tint val="45000"/>
                  <a:satMod val="400000"/>
                </a:srgbClr>
              </a:duotone>
            </a:blip>
            <a:srcRect/>
            <a:tile tx="0" ty="1022350" sx="100000" sy="42000" flip="none" algn="tl"/>
          </a:blipFill>
          <a:ln>
            <a:miter lim="800000"/>
            <a:headEnd/>
            <a:tailEnd/>
          </a:ln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ysClr val="window" lastClr="FFFFFF"/>
                </a:solidFill>
                <a:latin typeface="Lucida Handwriting" pitchFamily="66" charset="0"/>
              </a:rPr>
              <a:t>Vocabulary</a:t>
            </a:r>
            <a:endParaRPr lang="en-US" b="1" dirty="0">
              <a:solidFill>
                <a:sysClr val="window" lastClr="FFFFFF"/>
              </a:solidFill>
              <a:latin typeface="Lucida Handwriting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21213" y="0"/>
            <a:ext cx="4522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066800"/>
            <a:ext cx="7772400" cy="50593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b="1" smtClean="0">
                <a:solidFill>
                  <a:srgbClr val="FF0000"/>
                </a:solidFill>
              </a:rPr>
              <a:t>orbit (n.) </a:t>
            </a:r>
            <a:r>
              <a:rPr lang="en-US" b="1" smtClean="0"/>
              <a:t>/ˈɔːbɪt/ </a:t>
            </a:r>
            <a:r>
              <a:rPr lang="en-US" smtClean="0"/>
              <a:t>(n.)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0" y="1981200"/>
            <a:ext cx="6985000" cy="467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 flipV="1">
            <a:off x="3143250" y="2590800"/>
            <a:ext cx="22098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838200" y="152400"/>
            <a:ext cx="4191000" cy="761999"/>
          </a:xfrm>
          <a:prstGeom prst="roundRect">
            <a:avLst/>
          </a:prstGeom>
          <a:blipFill dpi="0" rotWithShape="1">
            <a:blip r:embed="rId4">
              <a:duotone>
                <a:prstClr val="black"/>
                <a:srgbClr val="FF00FF">
                  <a:tint val="45000"/>
                  <a:satMod val="400000"/>
                </a:srgbClr>
              </a:duotone>
            </a:blip>
            <a:srcRect/>
            <a:tile tx="0" ty="1022350" sx="100000" sy="42000" flip="none" algn="tl"/>
          </a:blipFill>
          <a:ln>
            <a:miter lim="800000"/>
            <a:headEnd/>
            <a:tailEnd/>
          </a:ln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ysClr val="window" lastClr="FFFFFF"/>
                </a:solidFill>
                <a:latin typeface="Lucida Handwriting" pitchFamily="66" charset="0"/>
              </a:rPr>
              <a:t>Vocabulary</a:t>
            </a:r>
            <a:endParaRPr lang="en-US" b="1" dirty="0">
              <a:solidFill>
                <a:sysClr val="window" lastClr="FFFFFF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2743200" cy="4694238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cosmonaut</a:t>
            </a:r>
            <a:r>
              <a:rPr lang="en-US" dirty="0" smtClean="0"/>
              <a:t> </a:t>
            </a:r>
            <a:r>
              <a:rPr lang="en-US" b="1" dirty="0">
                <a:solidFill>
                  <a:srgbClr val="FF0000"/>
                </a:solidFill>
              </a:rPr>
              <a:t>(n.) </a:t>
            </a:r>
            <a:r>
              <a:rPr lang="en-US" dirty="0"/>
              <a:t>/</a:t>
            </a:r>
            <a:r>
              <a:rPr lang="en-US" b="1" dirty="0"/>
              <a:t>ˈ</a:t>
            </a:r>
            <a:r>
              <a:rPr lang="en-US" b="1" dirty="0" err="1" smtClean="0"/>
              <a:t>kɒzmənɔːt</a:t>
            </a:r>
            <a:r>
              <a:rPr lang="en-US" dirty="0"/>
              <a:t>/ : </a:t>
            </a:r>
            <a:r>
              <a:rPr lang="en-US" b="1" dirty="0"/>
              <a:t>an </a:t>
            </a:r>
            <a:r>
              <a:rPr lang="en-US" b="1" u="sng" dirty="0"/>
              <a:t>astronaut </a:t>
            </a:r>
            <a:r>
              <a:rPr lang="en-US" b="1" dirty="0"/>
              <a:t>(= person who travels into space) from the country previously called the Soviet Union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524000"/>
            <a:ext cx="5080000" cy="486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914400" y="152400"/>
            <a:ext cx="4191000" cy="761999"/>
          </a:xfrm>
          <a:prstGeom prst="roundRect">
            <a:avLst/>
          </a:prstGeom>
          <a:blipFill dpi="0" rotWithShape="1">
            <a:blip r:embed="rId4">
              <a:duotone>
                <a:prstClr val="black"/>
                <a:srgbClr val="FF00FF">
                  <a:tint val="45000"/>
                  <a:satMod val="400000"/>
                </a:srgbClr>
              </a:duotone>
            </a:blip>
            <a:srcRect/>
            <a:tile tx="0" ty="1022350" sx="100000" sy="42000" flip="none" algn="tl"/>
          </a:blipFill>
          <a:ln>
            <a:miter lim="800000"/>
            <a:headEnd/>
            <a:tailEnd/>
          </a:ln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ysClr val="window" lastClr="FFFFFF"/>
                </a:solidFill>
                <a:latin typeface="Lucida Handwriting" pitchFamily="66" charset="0"/>
              </a:rPr>
              <a:t>Vocabulary</a:t>
            </a:r>
            <a:endParaRPr lang="en-US" b="1" dirty="0">
              <a:solidFill>
                <a:sysClr val="window" lastClr="FFFFFF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     </a:t>
            </a:r>
            <a:r>
              <a:rPr lang="en-US" b="1" dirty="0" smtClean="0">
                <a:solidFill>
                  <a:srgbClr val="FF0000"/>
                </a:solidFill>
              </a:rPr>
              <a:t>weight</a:t>
            </a:r>
            <a:r>
              <a:rPr lang="en-US" dirty="0" smtClean="0"/>
              <a:t> (n.)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è"/>
              <a:defRPr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weightless</a:t>
            </a:r>
            <a:r>
              <a:rPr lang="en-US" dirty="0" smtClean="0"/>
              <a:t> (adj.)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è"/>
              <a:defRPr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weightlessness</a:t>
            </a:r>
            <a:r>
              <a:rPr lang="en-US" dirty="0" smtClean="0"/>
              <a:t> (n.)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è"/>
              <a:defRPr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weigh</a:t>
            </a:r>
            <a:r>
              <a:rPr lang="en-US" dirty="0" smtClean="0"/>
              <a:t> (v.)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3810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4675" y="1544638"/>
            <a:ext cx="8340725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5800" y="152400"/>
            <a:ext cx="4191000" cy="761999"/>
          </a:xfrm>
          <a:prstGeom prst="roundRect">
            <a:avLst/>
          </a:prstGeom>
          <a:blipFill dpi="0" rotWithShape="1">
            <a:blip r:embed="rId5">
              <a:duotone>
                <a:prstClr val="black"/>
                <a:srgbClr val="FF00FF">
                  <a:tint val="45000"/>
                  <a:satMod val="400000"/>
                </a:srgbClr>
              </a:duotone>
            </a:blip>
            <a:srcRect/>
            <a:tile tx="0" ty="1022350" sx="100000" sy="42000" flip="none" algn="tl"/>
          </a:blipFill>
          <a:ln>
            <a:miter lim="800000"/>
            <a:headEnd/>
            <a:tailEnd/>
          </a:ln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ysClr val="window" lastClr="FFFFFF"/>
                </a:solidFill>
                <a:latin typeface="Lucida Handwriting" pitchFamily="66" charset="0"/>
              </a:rPr>
              <a:t>Vocabulary</a:t>
            </a:r>
            <a:endParaRPr lang="en-US" b="1" dirty="0">
              <a:solidFill>
                <a:sysClr val="window" lastClr="FFFFFF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rgbClr val="FF0000"/>
                </a:solidFill>
              </a:rPr>
              <a:t>psychology</a:t>
            </a:r>
            <a:r>
              <a:rPr lang="en-US" dirty="0" smtClean="0"/>
              <a:t> </a:t>
            </a:r>
            <a:r>
              <a:rPr lang="en-US" dirty="0"/>
              <a:t>/</a:t>
            </a:r>
            <a:r>
              <a:rPr lang="en-US" b="1" dirty="0" err="1"/>
              <a:t>saɪˈ</a:t>
            </a:r>
            <a:r>
              <a:rPr lang="en-US" b="1" dirty="0" err="1" smtClean="0"/>
              <a:t>kɒlədʒi</a:t>
            </a:r>
            <a:r>
              <a:rPr lang="en-US" dirty="0" smtClean="0"/>
              <a:t>/ (n.) :</a:t>
            </a:r>
            <a:r>
              <a:rPr lang="en-US" dirty="0" err="1" smtClean="0"/>
              <a:t>tâm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endParaRPr lang="en-US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ym typeface="Wingdings"/>
              </a:rPr>
              <a:t> 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psychological</a:t>
            </a:r>
            <a:r>
              <a:rPr lang="en-US" b="1" dirty="0" smtClean="0">
                <a:sym typeface="Wingdings"/>
              </a:rPr>
              <a:t> </a:t>
            </a:r>
            <a:r>
              <a:rPr lang="en-US" dirty="0"/>
              <a:t>/</a:t>
            </a:r>
            <a:r>
              <a:rPr lang="en-US" dirty="0" smtClean="0"/>
              <a:t>ˌ</a:t>
            </a:r>
            <a:r>
              <a:rPr lang="en-US" b="1" dirty="0" err="1" smtClean="0"/>
              <a:t>saɪkəˈlɒdʒɪkl</a:t>
            </a:r>
            <a:r>
              <a:rPr lang="en-US" dirty="0"/>
              <a:t>/ </a:t>
            </a:r>
            <a:r>
              <a:rPr lang="en-US" dirty="0" smtClean="0"/>
              <a:t>(adj.)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rgbClr val="FF0000"/>
                </a:solidFill>
              </a:rPr>
              <a:t>venture</a:t>
            </a:r>
            <a:r>
              <a:rPr lang="en-US" dirty="0"/>
              <a:t> /</a:t>
            </a:r>
            <a:r>
              <a:rPr lang="en-US" b="1" dirty="0"/>
              <a:t>ˈ</a:t>
            </a:r>
            <a:r>
              <a:rPr lang="en-US" b="1" dirty="0" err="1" smtClean="0"/>
              <a:t>ventʃər</a:t>
            </a:r>
            <a:r>
              <a:rPr lang="en-US" b="1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 (n.)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57250" y="152395"/>
            <a:ext cx="4191000" cy="761999"/>
          </a:xfrm>
          <a:prstGeom prst="roundRect">
            <a:avLst/>
          </a:prstGeom>
          <a:blipFill dpi="0" rotWithShape="1">
            <a:blip r:embed="rId3">
              <a:duotone>
                <a:prstClr val="black"/>
                <a:srgbClr val="FF00FF">
                  <a:tint val="45000"/>
                  <a:satMod val="400000"/>
                </a:srgbClr>
              </a:duotone>
            </a:blip>
            <a:srcRect/>
            <a:tile tx="0" ty="1022350" sx="100000" sy="42000" flip="none" algn="tl"/>
          </a:blipFill>
          <a:ln>
            <a:miter lim="800000"/>
            <a:headEnd/>
            <a:tailEnd/>
          </a:ln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ysClr val="window" lastClr="FFFFFF"/>
                </a:solidFill>
                <a:latin typeface="Lucida Handwriting" pitchFamily="66" charset="0"/>
              </a:rPr>
              <a:t>Vocabulary</a:t>
            </a:r>
            <a:endParaRPr lang="en-US" b="1" dirty="0">
              <a:solidFill>
                <a:sysClr val="window" lastClr="FFFFFF"/>
              </a:solidFill>
              <a:latin typeface="Lucida Handwriting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3352800"/>
            <a:ext cx="35052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" name="Rounded Rectangle 5"/>
          <p:cNvSpPr/>
          <p:nvPr/>
        </p:nvSpPr>
        <p:spPr>
          <a:xfrm>
            <a:off x="4876800" y="38100"/>
            <a:ext cx="38100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/>
              <a:t>TASK 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9050" y="1562100"/>
            <a:ext cx="897255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MATCH THE HEADINGS TO THE CORRECT PARAGRAPHS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685800"/>
          <a:ext cx="8153400" cy="5730875"/>
        </p:xfrm>
        <a:graphic>
          <a:graphicData uri="http://schemas.openxmlformats.org/drawingml/2006/table">
            <a:tbl>
              <a:tblPr firstRow="1" bandRow="1">
                <a:tableStyleId>{37CE84F3-28C3-443E-9E96-99CF82512B78}</a:tableStyleId>
              </a:tblPr>
              <a:tblGrid>
                <a:gridCol w="4038600"/>
                <a:gridCol w="4114800"/>
              </a:tblGrid>
              <a:tr h="10154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effectLst/>
                        </a:rPr>
                        <a:t>PARAGRAPH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HEADINGS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9429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</a:rPr>
                        <a:t>PARAGRAPH 1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A. THE</a:t>
                      </a:r>
                      <a:r>
                        <a:rPr lang="en-US" sz="2800" baseline="0" dirty="0" smtClean="0"/>
                        <a:t> TRAGIC ACCIDENT</a:t>
                      </a:r>
                      <a:endParaRPr lang="en-US" sz="2800" dirty="0"/>
                    </a:p>
                  </a:txBody>
                  <a:tcPr/>
                </a:tc>
              </a:tr>
              <a:tr h="9429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</a:rPr>
                        <a:t>PARAGRAPH 2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B.</a:t>
                      </a:r>
                      <a:r>
                        <a:rPr lang="en-US" sz="2800" baseline="0" dirty="0" smtClean="0"/>
                        <a:t> THE LIFT-OFF</a:t>
                      </a:r>
                      <a:endParaRPr lang="en-US" sz="2800" dirty="0"/>
                    </a:p>
                  </a:txBody>
                  <a:tcPr/>
                </a:tc>
              </a:tr>
              <a:tr h="9429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</a:rPr>
                        <a:t>PARAGRAPH 3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C. CONGRATULATIONS</a:t>
                      </a:r>
                      <a:endParaRPr lang="en-US" sz="2800" dirty="0"/>
                    </a:p>
                  </a:txBody>
                  <a:tcPr/>
                </a:tc>
              </a:tr>
              <a:tr h="9429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</a:rPr>
                        <a:t>PARAGRAPH 4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D. A VIEW ON EARTH</a:t>
                      </a:r>
                      <a:endParaRPr lang="en-US" sz="2800" dirty="0"/>
                    </a:p>
                  </a:txBody>
                  <a:tcPr/>
                </a:tc>
              </a:tr>
              <a:tr h="9429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</a:rPr>
                        <a:t>PARAGRAPH 5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E. UNCERTAINTIES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2705100" y="1981200"/>
            <a:ext cx="1905000" cy="99060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705100" y="2971800"/>
            <a:ext cx="1905000" cy="182880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705100" y="3924300"/>
            <a:ext cx="1905000" cy="186690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841625" y="2076450"/>
            <a:ext cx="1768475" cy="369570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705100" y="3886200"/>
            <a:ext cx="1905000" cy="971550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" name="Rounded Rectangle 3"/>
          <p:cNvSpPr/>
          <p:nvPr/>
        </p:nvSpPr>
        <p:spPr>
          <a:xfrm>
            <a:off x="4876800" y="38100"/>
            <a:ext cx="38100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/>
              <a:t>TASK 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9050" y="1219200"/>
            <a:ext cx="699135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CHOOSE THE CORRECT ANSWERS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7"/>
          <p:cNvSpPr>
            <a:spLocks noChangeArrowheads="1"/>
          </p:cNvSpPr>
          <p:nvPr/>
        </p:nvSpPr>
        <p:spPr bwMode="gray">
          <a:xfrm rot="-3488568" flipH="1" flipV="1">
            <a:off x="3892550" y="3036888"/>
            <a:ext cx="1589087" cy="16144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tx1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21507" name="AutoShape 33"/>
          <p:cNvSpPr>
            <a:spLocks noChangeArrowheads="1"/>
          </p:cNvSpPr>
          <p:nvPr/>
        </p:nvSpPr>
        <p:spPr bwMode="gray">
          <a:xfrm rot="-5400000">
            <a:off x="129381" y="3833019"/>
            <a:ext cx="1520825" cy="13223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tx1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1508" name="AutoShape 26"/>
          <p:cNvSpPr>
            <a:spLocks noChangeArrowheads="1"/>
          </p:cNvSpPr>
          <p:nvPr/>
        </p:nvSpPr>
        <p:spPr bwMode="gray">
          <a:xfrm rot="-6226100">
            <a:off x="2490788" y="3067050"/>
            <a:ext cx="1547812" cy="13223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tx1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1509" name="AutoShape 27"/>
          <p:cNvSpPr>
            <a:spLocks noChangeArrowheads="1"/>
          </p:cNvSpPr>
          <p:nvPr/>
        </p:nvSpPr>
        <p:spPr bwMode="gray">
          <a:xfrm rot="-10232626" flipH="1" flipV="1">
            <a:off x="5680075" y="2025650"/>
            <a:ext cx="1589088" cy="15557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tx1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21510" name="AutoShape 33"/>
          <p:cNvSpPr>
            <a:spLocks noChangeArrowheads="1"/>
          </p:cNvSpPr>
          <p:nvPr/>
        </p:nvSpPr>
        <p:spPr bwMode="gray">
          <a:xfrm rot="-1906354">
            <a:off x="1103313" y="2139950"/>
            <a:ext cx="1520825" cy="13223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tx1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1511" name="Group 28"/>
          <p:cNvGrpSpPr>
            <a:grpSpLocks/>
          </p:cNvGrpSpPr>
          <p:nvPr/>
        </p:nvGrpSpPr>
        <p:grpSpPr bwMode="auto">
          <a:xfrm>
            <a:off x="258763" y="4886325"/>
            <a:ext cx="1647825" cy="1743075"/>
            <a:chOff x="647" y="2562"/>
            <a:chExt cx="1210" cy="1278"/>
          </a:xfrm>
        </p:grpSpPr>
        <p:pic>
          <p:nvPicPr>
            <p:cNvPr id="21564" name="Picture 29" descr="light_shadow"/>
            <p:cNvPicPr>
              <a:picLocks noChangeAspect="1" noChangeArrowheads="1"/>
            </p:cNvPicPr>
            <p:nvPr/>
          </p:nvPicPr>
          <p:blipFill>
            <a:blip r:embed="rId3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65" name="Picture 30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Oval 31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gradFill rotWithShape="1">
              <a:gsLst>
                <a:gs pos="0">
                  <a:srgbClr val="E9D13F">
                    <a:gamma/>
                    <a:shade val="46275"/>
                    <a:invGamma/>
                    <a:alpha val="89999"/>
                  </a:srgbClr>
                </a:gs>
                <a:gs pos="50000">
                  <a:srgbClr val="E9D13F">
                    <a:alpha val="55000"/>
                  </a:srgbClr>
                </a:gs>
                <a:gs pos="100000">
                  <a:srgbClr val="E9D13F">
                    <a:gamma/>
                    <a:shade val="4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  <p:sp>
          <p:nvSpPr>
            <p:cNvPr id="21569" name="Freeform 32"/>
            <p:cNvSpPr>
              <a:spLocks/>
            </p:cNvSpPr>
            <p:nvPr/>
          </p:nvSpPr>
          <p:spPr bwMode="ltGray">
            <a:xfrm>
              <a:off x="793" y="2611"/>
              <a:ext cx="945" cy="409"/>
            </a:xfrm>
            <a:custGeom>
              <a:avLst/>
              <a:gdLst>
                <a:gd name="T0" fmla="*/ 244 w 1321"/>
                <a:gd name="T1" fmla="*/ 25 h 712"/>
                <a:gd name="T2" fmla="*/ 247 w 1321"/>
                <a:gd name="T3" fmla="*/ 28 h 712"/>
                <a:gd name="T4" fmla="*/ 248 w 1321"/>
                <a:gd name="T5" fmla="*/ 30 h 712"/>
                <a:gd name="T6" fmla="*/ 246 w 1321"/>
                <a:gd name="T7" fmla="*/ 32 h 712"/>
                <a:gd name="T8" fmla="*/ 244 w 1321"/>
                <a:gd name="T9" fmla="*/ 34 h 712"/>
                <a:gd name="T10" fmla="*/ 238 w 1321"/>
                <a:gd name="T11" fmla="*/ 36 h 712"/>
                <a:gd name="T12" fmla="*/ 232 w 1321"/>
                <a:gd name="T13" fmla="*/ 37 h 712"/>
                <a:gd name="T14" fmla="*/ 224 w 1321"/>
                <a:gd name="T15" fmla="*/ 39 h 712"/>
                <a:gd name="T16" fmla="*/ 215 w 1321"/>
                <a:gd name="T17" fmla="*/ 41 h 712"/>
                <a:gd name="T18" fmla="*/ 205 w 1321"/>
                <a:gd name="T19" fmla="*/ 41 h 712"/>
                <a:gd name="T20" fmla="*/ 193 w 1321"/>
                <a:gd name="T21" fmla="*/ 43 h 712"/>
                <a:gd name="T22" fmla="*/ 181 w 1321"/>
                <a:gd name="T23" fmla="*/ 44 h 712"/>
                <a:gd name="T24" fmla="*/ 168 w 1321"/>
                <a:gd name="T25" fmla="*/ 44 h 712"/>
                <a:gd name="T26" fmla="*/ 154 w 1321"/>
                <a:gd name="T27" fmla="*/ 44 h 712"/>
                <a:gd name="T28" fmla="*/ 149 w 1321"/>
                <a:gd name="T29" fmla="*/ 45 h 712"/>
                <a:gd name="T30" fmla="*/ 89 w 1321"/>
                <a:gd name="T31" fmla="*/ 45 h 712"/>
                <a:gd name="T32" fmla="*/ 89 w 1321"/>
                <a:gd name="T33" fmla="*/ 45 h 712"/>
                <a:gd name="T34" fmla="*/ 77 w 1321"/>
                <a:gd name="T35" fmla="*/ 44 h 712"/>
                <a:gd name="T36" fmla="*/ 65 w 1321"/>
                <a:gd name="T37" fmla="*/ 44 h 712"/>
                <a:gd name="T38" fmla="*/ 54 w 1321"/>
                <a:gd name="T39" fmla="*/ 44 h 712"/>
                <a:gd name="T40" fmla="*/ 44 w 1321"/>
                <a:gd name="T41" fmla="*/ 43 h 712"/>
                <a:gd name="T42" fmla="*/ 35 w 1321"/>
                <a:gd name="T43" fmla="*/ 43 h 712"/>
                <a:gd name="T44" fmla="*/ 26 w 1321"/>
                <a:gd name="T45" fmla="*/ 41 h 712"/>
                <a:gd name="T46" fmla="*/ 19 w 1321"/>
                <a:gd name="T47" fmla="*/ 41 h 712"/>
                <a:gd name="T48" fmla="*/ 12 w 1321"/>
                <a:gd name="T49" fmla="*/ 39 h 712"/>
                <a:gd name="T50" fmla="*/ 7 w 1321"/>
                <a:gd name="T51" fmla="*/ 38 h 712"/>
                <a:gd name="T52" fmla="*/ 3 w 1321"/>
                <a:gd name="T53" fmla="*/ 36 h 712"/>
                <a:gd name="T54" fmla="*/ 1 w 1321"/>
                <a:gd name="T55" fmla="*/ 34 h 712"/>
                <a:gd name="T56" fmla="*/ 0 w 1321"/>
                <a:gd name="T57" fmla="*/ 33 h 712"/>
                <a:gd name="T58" fmla="*/ 0 w 1321"/>
                <a:gd name="T59" fmla="*/ 33 h 712"/>
                <a:gd name="T60" fmla="*/ 1 w 1321"/>
                <a:gd name="T61" fmla="*/ 30 h 712"/>
                <a:gd name="T62" fmla="*/ 3 w 1321"/>
                <a:gd name="T63" fmla="*/ 28 h 712"/>
                <a:gd name="T64" fmla="*/ 10 w 1321"/>
                <a:gd name="T65" fmla="*/ 23 h 712"/>
                <a:gd name="T66" fmla="*/ 17 w 1321"/>
                <a:gd name="T67" fmla="*/ 19 h 712"/>
                <a:gd name="T68" fmla="*/ 28 w 1321"/>
                <a:gd name="T69" fmla="*/ 15 h 712"/>
                <a:gd name="T70" fmla="*/ 38 w 1321"/>
                <a:gd name="T71" fmla="*/ 11 h 712"/>
                <a:gd name="T72" fmla="*/ 51 w 1321"/>
                <a:gd name="T73" fmla="*/ 8 h 712"/>
                <a:gd name="T74" fmla="*/ 64 w 1321"/>
                <a:gd name="T75" fmla="*/ 5 h 712"/>
                <a:gd name="T76" fmla="*/ 78 w 1321"/>
                <a:gd name="T77" fmla="*/ 3 h 712"/>
                <a:gd name="T78" fmla="*/ 93 w 1321"/>
                <a:gd name="T79" fmla="*/ 1 h 712"/>
                <a:gd name="T80" fmla="*/ 109 w 1321"/>
                <a:gd name="T81" fmla="*/ 1 h 712"/>
                <a:gd name="T82" fmla="*/ 125 w 1321"/>
                <a:gd name="T83" fmla="*/ 0 h 712"/>
                <a:gd name="T84" fmla="*/ 125 w 1321"/>
                <a:gd name="T85" fmla="*/ 0 h 712"/>
                <a:gd name="T86" fmla="*/ 142 w 1321"/>
                <a:gd name="T87" fmla="*/ 1 h 712"/>
                <a:gd name="T88" fmla="*/ 159 w 1321"/>
                <a:gd name="T89" fmla="*/ 1 h 712"/>
                <a:gd name="T90" fmla="*/ 175 w 1321"/>
                <a:gd name="T91" fmla="*/ 3 h 712"/>
                <a:gd name="T92" fmla="*/ 190 w 1321"/>
                <a:gd name="T93" fmla="*/ 6 h 712"/>
                <a:gd name="T94" fmla="*/ 202 w 1321"/>
                <a:gd name="T95" fmla="*/ 9 h 712"/>
                <a:gd name="T96" fmla="*/ 215 w 1321"/>
                <a:gd name="T97" fmla="*/ 12 h 712"/>
                <a:gd name="T98" fmla="*/ 226 w 1321"/>
                <a:gd name="T99" fmla="*/ 16 h 712"/>
                <a:gd name="T100" fmla="*/ 236 w 1321"/>
                <a:gd name="T101" fmla="*/ 20 h 712"/>
                <a:gd name="T102" fmla="*/ 244 w 1321"/>
                <a:gd name="T103" fmla="*/ 25 h 712"/>
                <a:gd name="T104" fmla="*/ 244 w 1321"/>
                <a:gd name="T105" fmla="*/ 25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01" name="Rectangle 9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63563" y="5038725"/>
            <a:ext cx="990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000" b="1">
                <a:solidFill>
                  <a:srgbClr val="080808"/>
                </a:solidFill>
                <a:latin typeface="Arial Black" pitchFamily="34" charset="0"/>
                <a:hlinkClick r:id="rId6" action="ppaction://hlinksldjump"/>
              </a:rPr>
              <a:t>1</a:t>
            </a:r>
            <a:endParaRPr lang="en-US" sz="8000" b="1">
              <a:solidFill>
                <a:srgbClr val="080808"/>
              </a:solidFill>
              <a:latin typeface="Arial Black" pitchFamily="34" charset="0"/>
            </a:endParaRPr>
          </a:p>
        </p:txBody>
      </p:sp>
      <p:grpSp>
        <p:nvGrpSpPr>
          <p:cNvPr id="21513" name="Group 67"/>
          <p:cNvGrpSpPr>
            <a:grpSpLocks/>
          </p:cNvGrpSpPr>
          <p:nvPr/>
        </p:nvGrpSpPr>
        <p:grpSpPr bwMode="auto">
          <a:xfrm>
            <a:off x="2971800" y="3352800"/>
            <a:ext cx="1676400" cy="1773238"/>
            <a:chOff x="647" y="2562"/>
            <a:chExt cx="1210" cy="1278"/>
          </a:xfrm>
        </p:grpSpPr>
        <p:pic>
          <p:nvPicPr>
            <p:cNvPr id="21558" name="Picture 68" descr="light_shadow"/>
            <p:cNvPicPr>
              <a:picLocks noChangeAspect="1" noChangeArrowheads="1"/>
            </p:cNvPicPr>
            <p:nvPr/>
          </p:nvPicPr>
          <p:blipFill>
            <a:blip r:embed="rId3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59" name="Picture 69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0" name="Oval 70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563" name="Freeform 71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244 w 1321"/>
                <a:gd name="T1" fmla="*/ 25 h 712"/>
                <a:gd name="T2" fmla="*/ 247 w 1321"/>
                <a:gd name="T3" fmla="*/ 28 h 712"/>
                <a:gd name="T4" fmla="*/ 248 w 1321"/>
                <a:gd name="T5" fmla="*/ 30 h 712"/>
                <a:gd name="T6" fmla="*/ 246 w 1321"/>
                <a:gd name="T7" fmla="*/ 32 h 712"/>
                <a:gd name="T8" fmla="*/ 244 w 1321"/>
                <a:gd name="T9" fmla="*/ 34 h 712"/>
                <a:gd name="T10" fmla="*/ 238 w 1321"/>
                <a:gd name="T11" fmla="*/ 36 h 712"/>
                <a:gd name="T12" fmla="*/ 232 w 1321"/>
                <a:gd name="T13" fmla="*/ 37 h 712"/>
                <a:gd name="T14" fmla="*/ 224 w 1321"/>
                <a:gd name="T15" fmla="*/ 39 h 712"/>
                <a:gd name="T16" fmla="*/ 215 w 1321"/>
                <a:gd name="T17" fmla="*/ 41 h 712"/>
                <a:gd name="T18" fmla="*/ 205 w 1321"/>
                <a:gd name="T19" fmla="*/ 41 h 712"/>
                <a:gd name="T20" fmla="*/ 193 w 1321"/>
                <a:gd name="T21" fmla="*/ 43 h 712"/>
                <a:gd name="T22" fmla="*/ 181 w 1321"/>
                <a:gd name="T23" fmla="*/ 44 h 712"/>
                <a:gd name="T24" fmla="*/ 168 w 1321"/>
                <a:gd name="T25" fmla="*/ 44 h 712"/>
                <a:gd name="T26" fmla="*/ 154 w 1321"/>
                <a:gd name="T27" fmla="*/ 44 h 712"/>
                <a:gd name="T28" fmla="*/ 149 w 1321"/>
                <a:gd name="T29" fmla="*/ 45 h 712"/>
                <a:gd name="T30" fmla="*/ 89 w 1321"/>
                <a:gd name="T31" fmla="*/ 45 h 712"/>
                <a:gd name="T32" fmla="*/ 89 w 1321"/>
                <a:gd name="T33" fmla="*/ 45 h 712"/>
                <a:gd name="T34" fmla="*/ 77 w 1321"/>
                <a:gd name="T35" fmla="*/ 44 h 712"/>
                <a:gd name="T36" fmla="*/ 65 w 1321"/>
                <a:gd name="T37" fmla="*/ 44 h 712"/>
                <a:gd name="T38" fmla="*/ 54 w 1321"/>
                <a:gd name="T39" fmla="*/ 44 h 712"/>
                <a:gd name="T40" fmla="*/ 44 w 1321"/>
                <a:gd name="T41" fmla="*/ 43 h 712"/>
                <a:gd name="T42" fmla="*/ 35 w 1321"/>
                <a:gd name="T43" fmla="*/ 43 h 712"/>
                <a:gd name="T44" fmla="*/ 26 w 1321"/>
                <a:gd name="T45" fmla="*/ 41 h 712"/>
                <a:gd name="T46" fmla="*/ 19 w 1321"/>
                <a:gd name="T47" fmla="*/ 41 h 712"/>
                <a:gd name="T48" fmla="*/ 12 w 1321"/>
                <a:gd name="T49" fmla="*/ 39 h 712"/>
                <a:gd name="T50" fmla="*/ 7 w 1321"/>
                <a:gd name="T51" fmla="*/ 38 h 712"/>
                <a:gd name="T52" fmla="*/ 3 w 1321"/>
                <a:gd name="T53" fmla="*/ 36 h 712"/>
                <a:gd name="T54" fmla="*/ 1 w 1321"/>
                <a:gd name="T55" fmla="*/ 34 h 712"/>
                <a:gd name="T56" fmla="*/ 0 w 1321"/>
                <a:gd name="T57" fmla="*/ 33 h 712"/>
                <a:gd name="T58" fmla="*/ 0 w 1321"/>
                <a:gd name="T59" fmla="*/ 33 h 712"/>
                <a:gd name="T60" fmla="*/ 1 w 1321"/>
                <a:gd name="T61" fmla="*/ 30 h 712"/>
                <a:gd name="T62" fmla="*/ 3 w 1321"/>
                <a:gd name="T63" fmla="*/ 28 h 712"/>
                <a:gd name="T64" fmla="*/ 10 w 1321"/>
                <a:gd name="T65" fmla="*/ 23 h 712"/>
                <a:gd name="T66" fmla="*/ 17 w 1321"/>
                <a:gd name="T67" fmla="*/ 19 h 712"/>
                <a:gd name="T68" fmla="*/ 28 w 1321"/>
                <a:gd name="T69" fmla="*/ 15 h 712"/>
                <a:gd name="T70" fmla="*/ 38 w 1321"/>
                <a:gd name="T71" fmla="*/ 11 h 712"/>
                <a:gd name="T72" fmla="*/ 51 w 1321"/>
                <a:gd name="T73" fmla="*/ 8 h 712"/>
                <a:gd name="T74" fmla="*/ 64 w 1321"/>
                <a:gd name="T75" fmla="*/ 5 h 712"/>
                <a:gd name="T76" fmla="*/ 78 w 1321"/>
                <a:gd name="T77" fmla="*/ 3 h 712"/>
                <a:gd name="T78" fmla="*/ 93 w 1321"/>
                <a:gd name="T79" fmla="*/ 1 h 712"/>
                <a:gd name="T80" fmla="*/ 109 w 1321"/>
                <a:gd name="T81" fmla="*/ 1 h 712"/>
                <a:gd name="T82" fmla="*/ 125 w 1321"/>
                <a:gd name="T83" fmla="*/ 0 h 712"/>
                <a:gd name="T84" fmla="*/ 125 w 1321"/>
                <a:gd name="T85" fmla="*/ 0 h 712"/>
                <a:gd name="T86" fmla="*/ 142 w 1321"/>
                <a:gd name="T87" fmla="*/ 1 h 712"/>
                <a:gd name="T88" fmla="*/ 159 w 1321"/>
                <a:gd name="T89" fmla="*/ 1 h 712"/>
                <a:gd name="T90" fmla="*/ 175 w 1321"/>
                <a:gd name="T91" fmla="*/ 3 h 712"/>
                <a:gd name="T92" fmla="*/ 190 w 1321"/>
                <a:gd name="T93" fmla="*/ 6 h 712"/>
                <a:gd name="T94" fmla="*/ 202 w 1321"/>
                <a:gd name="T95" fmla="*/ 9 h 712"/>
                <a:gd name="T96" fmla="*/ 215 w 1321"/>
                <a:gd name="T97" fmla="*/ 12 h 712"/>
                <a:gd name="T98" fmla="*/ 226 w 1321"/>
                <a:gd name="T99" fmla="*/ 16 h 712"/>
                <a:gd name="T100" fmla="*/ 236 w 1321"/>
                <a:gd name="T101" fmla="*/ 20 h 712"/>
                <a:gd name="T102" fmla="*/ 244 w 1321"/>
                <a:gd name="T103" fmla="*/ 25 h 712"/>
                <a:gd name="T104" fmla="*/ 244 w 1321"/>
                <a:gd name="T105" fmla="*/ 25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12" name="Rectangle 92"/>
          <p:cNvSpPr>
            <a:spLocks noChangeArrowheads="1"/>
          </p:cNvSpPr>
          <p:nvPr/>
        </p:nvSpPr>
        <p:spPr bwMode="auto">
          <a:xfrm>
            <a:off x="3124200" y="3429000"/>
            <a:ext cx="131127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800" b="1">
                <a:latin typeface="Arial Black" pitchFamily="34" charset="0"/>
                <a:hlinkClick r:id="rId7" action="ppaction://hlinksldjump"/>
              </a:rPr>
              <a:t>4</a:t>
            </a:r>
            <a:endParaRPr lang="en-US" sz="8800" b="1">
              <a:latin typeface="Arial Black" pitchFamily="34" charset="0"/>
            </a:endParaRPr>
          </a:p>
        </p:txBody>
      </p:sp>
      <p:grpSp>
        <p:nvGrpSpPr>
          <p:cNvPr id="21515" name="Group 67"/>
          <p:cNvGrpSpPr>
            <a:grpSpLocks/>
          </p:cNvGrpSpPr>
          <p:nvPr/>
        </p:nvGrpSpPr>
        <p:grpSpPr bwMode="auto">
          <a:xfrm>
            <a:off x="258763" y="2752725"/>
            <a:ext cx="1676400" cy="1773238"/>
            <a:chOff x="647" y="2562"/>
            <a:chExt cx="1210" cy="1278"/>
          </a:xfrm>
        </p:grpSpPr>
        <p:pic>
          <p:nvPicPr>
            <p:cNvPr id="21552" name="Picture 68" descr="light_shadow"/>
            <p:cNvPicPr>
              <a:picLocks noChangeAspect="1" noChangeArrowheads="1"/>
            </p:cNvPicPr>
            <p:nvPr/>
          </p:nvPicPr>
          <p:blipFill>
            <a:blip r:embed="rId3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53" name="Picture 69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9" name="Oval 70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557" name="Freeform 71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244 w 1321"/>
                <a:gd name="T1" fmla="*/ 25 h 712"/>
                <a:gd name="T2" fmla="*/ 247 w 1321"/>
                <a:gd name="T3" fmla="*/ 28 h 712"/>
                <a:gd name="T4" fmla="*/ 248 w 1321"/>
                <a:gd name="T5" fmla="*/ 30 h 712"/>
                <a:gd name="T6" fmla="*/ 246 w 1321"/>
                <a:gd name="T7" fmla="*/ 32 h 712"/>
                <a:gd name="T8" fmla="*/ 244 w 1321"/>
                <a:gd name="T9" fmla="*/ 34 h 712"/>
                <a:gd name="T10" fmla="*/ 238 w 1321"/>
                <a:gd name="T11" fmla="*/ 36 h 712"/>
                <a:gd name="T12" fmla="*/ 232 w 1321"/>
                <a:gd name="T13" fmla="*/ 37 h 712"/>
                <a:gd name="T14" fmla="*/ 224 w 1321"/>
                <a:gd name="T15" fmla="*/ 39 h 712"/>
                <a:gd name="T16" fmla="*/ 215 w 1321"/>
                <a:gd name="T17" fmla="*/ 41 h 712"/>
                <a:gd name="T18" fmla="*/ 205 w 1321"/>
                <a:gd name="T19" fmla="*/ 41 h 712"/>
                <a:gd name="T20" fmla="*/ 193 w 1321"/>
                <a:gd name="T21" fmla="*/ 43 h 712"/>
                <a:gd name="T22" fmla="*/ 181 w 1321"/>
                <a:gd name="T23" fmla="*/ 44 h 712"/>
                <a:gd name="T24" fmla="*/ 168 w 1321"/>
                <a:gd name="T25" fmla="*/ 44 h 712"/>
                <a:gd name="T26" fmla="*/ 154 w 1321"/>
                <a:gd name="T27" fmla="*/ 44 h 712"/>
                <a:gd name="T28" fmla="*/ 149 w 1321"/>
                <a:gd name="T29" fmla="*/ 45 h 712"/>
                <a:gd name="T30" fmla="*/ 89 w 1321"/>
                <a:gd name="T31" fmla="*/ 45 h 712"/>
                <a:gd name="T32" fmla="*/ 89 w 1321"/>
                <a:gd name="T33" fmla="*/ 45 h 712"/>
                <a:gd name="T34" fmla="*/ 77 w 1321"/>
                <a:gd name="T35" fmla="*/ 44 h 712"/>
                <a:gd name="T36" fmla="*/ 65 w 1321"/>
                <a:gd name="T37" fmla="*/ 44 h 712"/>
                <a:gd name="T38" fmla="*/ 54 w 1321"/>
                <a:gd name="T39" fmla="*/ 44 h 712"/>
                <a:gd name="T40" fmla="*/ 44 w 1321"/>
                <a:gd name="T41" fmla="*/ 43 h 712"/>
                <a:gd name="T42" fmla="*/ 35 w 1321"/>
                <a:gd name="T43" fmla="*/ 43 h 712"/>
                <a:gd name="T44" fmla="*/ 26 w 1321"/>
                <a:gd name="T45" fmla="*/ 41 h 712"/>
                <a:gd name="T46" fmla="*/ 19 w 1321"/>
                <a:gd name="T47" fmla="*/ 41 h 712"/>
                <a:gd name="T48" fmla="*/ 12 w 1321"/>
                <a:gd name="T49" fmla="*/ 39 h 712"/>
                <a:gd name="T50" fmla="*/ 7 w 1321"/>
                <a:gd name="T51" fmla="*/ 38 h 712"/>
                <a:gd name="T52" fmla="*/ 3 w 1321"/>
                <a:gd name="T53" fmla="*/ 36 h 712"/>
                <a:gd name="T54" fmla="*/ 1 w 1321"/>
                <a:gd name="T55" fmla="*/ 34 h 712"/>
                <a:gd name="T56" fmla="*/ 0 w 1321"/>
                <a:gd name="T57" fmla="*/ 33 h 712"/>
                <a:gd name="T58" fmla="*/ 0 w 1321"/>
                <a:gd name="T59" fmla="*/ 33 h 712"/>
                <a:gd name="T60" fmla="*/ 1 w 1321"/>
                <a:gd name="T61" fmla="*/ 30 h 712"/>
                <a:gd name="T62" fmla="*/ 3 w 1321"/>
                <a:gd name="T63" fmla="*/ 28 h 712"/>
                <a:gd name="T64" fmla="*/ 10 w 1321"/>
                <a:gd name="T65" fmla="*/ 23 h 712"/>
                <a:gd name="T66" fmla="*/ 17 w 1321"/>
                <a:gd name="T67" fmla="*/ 19 h 712"/>
                <a:gd name="T68" fmla="*/ 28 w 1321"/>
                <a:gd name="T69" fmla="*/ 15 h 712"/>
                <a:gd name="T70" fmla="*/ 38 w 1321"/>
                <a:gd name="T71" fmla="*/ 11 h 712"/>
                <a:gd name="T72" fmla="*/ 51 w 1321"/>
                <a:gd name="T73" fmla="*/ 8 h 712"/>
                <a:gd name="T74" fmla="*/ 64 w 1321"/>
                <a:gd name="T75" fmla="*/ 5 h 712"/>
                <a:gd name="T76" fmla="*/ 78 w 1321"/>
                <a:gd name="T77" fmla="*/ 3 h 712"/>
                <a:gd name="T78" fmla="*/ 93 w 1321"/>
                <a:gd name="T79" fmla="*/ 1 h 712"/>
                <a:gd name="T80" fmla="*/ 109 w 1321"/>
                <a:gd name="T81" fmla="*/ 1 h 712"/>
                <a:gd name="T82" fmla="*/ 125 w 1321"/>
                <a:gd name="T83" fmla="*/ 0 h 712"/>
                <a:gd name="T84" fmla="*/ 125 w 1321"/>
                <a:gd name="T85" fmla="*/ 0 h 712"/>
                <a:gd name="T86" fmla="*/ 142 w 1321"/>
                <a:gd name="T87" fmla="*/ 1 h 712"/>
                <a:gd name="T88" fmla="*/ 159 w 1321"/>
                <a:gd name="T89" fmla="*/ 1 h 712"/>
                <a:gd name="T90" fmla="*/ 175 w 1321"/>
                <a:gd name="T91" fmla="*/ 3 h 712"/>
                <a:gd name="T92" fmla="*/ 190 w 1321"/>
                <a:gd name="T93" fmla="*/ 6 h 712"/>
                <a:gd name="T94" fmla="*/ 202 w 1321"/>
                <a:gd name="T95" fmla="*/ 9 h 712"/>
                <a:gd name="T96" fmla="*/ 215 w 1321"/>
                <a:gd name="T97" fmla="*/ 12 h 712"/>
                <a:gd name="T98" fmla="*/ 226 w 1321"/>
                <a:gd name="T99" fmla="*/ 16 h 712"/>
                <a:gd name="T100" fmla="*/ 236 w 1321"/>
                <a:gd name="T101" fmla="*/ 20 h 712"/>
                <a:gd name="T102" fmla="*/ 244 w 1321"/>
                <a:gd name="T103" fmla="*/ 25 h 712"/>
                <a:gd name="T104" fmla="*/ 244 w 1321"/>
                <a:gd name="T105" fmla="*/ 25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21" name="Rectangle 9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11163" y="2828925"/>
            <a:ext cx="131127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800" b="1">
                <a:solidFill>
                  <a:srgbClr val="080808"/>
                </a:solidFill>
                <a:latin typeface="Arial Black" pitchFamily="34" charset="0"/>
                <a:hlinkClick r:id="rId9" action="ppaction://hlinksldjump"/>
              </a:rPr>
              <a:t>2</a:t>
            </a:r>
            <a:endParaRPr lang="en-US" sz="8800" b="1">
              <a:solidFill>
                <a:srgbClr val="080808"/>
              </a:solidFill>
              <a:latin typeface="Arial Black" pitchFamily="34" charset="0"/>
            </a:endParaRPr>
          </a:p>
        </p:txBody>
      </p:sp>
      <p:grpSp>
        <p:nvGrpSpPr>
          <p:cNvPr id="21517" name="Group 67"/>
          <p:cNvGrpSpPr>
            <a:grpSpLocks/>
          </p:cNvGrpSpPr>
          <p:nvPr/>
        </p:nvGrpSpPr>
        <p:grpSpPr bwMode="auto">
          <a:xfrm>
            <a:off x="2209800" y="1600200"/>
            <a:ext cx="1676400" cy="1773238"/>
            <a:chOff x="647" y="2562"/>
            <a:chExt cx="1210" cy="1278"/>
          </a:xfrm>
        </p:grpSpPr>
        <p:pic>
          <p:nvPicPr>
            <p:cNvPr id="21546" name="Picture 68" descr="light_shadow"/>
            <p:cNvPicPr>
              <a:picLocks noChangeAspect="1" noChangeArrowheads="1"/>
            </p:cNvPicPr>
            <p:nvPr/>
          </p:nvPicPr>
          <p:blipFill>
            <a:blip r:embed="rId3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47" name="Picture 69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6" name="Oval 70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rgbClr val="FF66FF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551" name="Freeform 71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244 w 1321"/>
                <a:gd name="T1" fmla="*/ 25 h 712"/>
                <a:gd name="T2" fmla="*/ 247 w 1321"/>
                <a:gd name="T3" fmla="*/ 28 h 712"/>
                <a:gd name="T4" fmla="*/ 248 w 1321"/>
                <a:gd name="T5" fmla="*/ 30 h 712"/>
                <a:gd name="T6" fmla="*/ 246 w 1321"/>
                <a:gd name="T7" fmla="*/ 32 h 712"/>
                <a:gd name="T8" fmla="*/ 244 w 1321"/>
                <a:gd name="T9" fmla="*/ 34 h 712"/>
                <a:gd name="T10" fmla="*/ 238 w 1321"/>
                <a:gd name="T11" fmla="*/ 36 h 712"/>
                <a:gd name="T12" fmla="*/ 232 w 1321"/>
                <a:gd name="T13" fmla="*/ 37 h 712"/>
                <a:gd name="T14" fmla="*/ 224 w 1321"/>
                <a:gd name="T15" fmla="*/ 39 h 712"/>
                <a:gd name="T16" fmla="*/ 215 w 1321"/>
                <a:gd name="T17" fmla="*/ 41 h 712"/>
                <a:gd name="T18" fmla="*/ 205 w 1321"/>
                <a:gd name="T19" fmla="*/ 41 h 712"/>
                <a:gd name="T20" fmla="*/ 193 w 1321"/>
                <a:gd name="T21" fmla="*/ 43 h 712"/>
                <a:gd name="T22" fmla="*/ 181 w 1321"/>
                <a:gd name="T23" fmla="*/ 44 h 712"/>
                <a:gd name="T24" fmla="*/ 168 w 1321"/>
                <a:gd name="T25" fmla="*/ 44 h 712"/>
                <a:gd name="T26" fmla="*/ 154 w 1321"/>
                <a:gd name="T27" fmla="*/ 44 h 712"/>
                <a:gd name="T28" fmla="*/ 149 w 1321"/>
                <a:gd name="T29" fmla="*/ 45 h 712"/>
                <a:gd name="T30" fmla="*/ 89 w 1321"/>
                <a:gd name="T31" fmla="*/ 45 h 712"/>
                <a:gd name="T32" fmla="*/ 89 w 1321"/>
                <a:gd name="T33" fmla="*/ 45 h 712"/>
                <a:gd name="T34" fmla="*/ 77 w 1321"/>
                <a:gd name="T35" fmla="*/ 44 h 712"/>
                <a:gd name="T36" fmla="*/ 65 w 1321"/>
                <a:gd name="T37" fmla="*/ 44 h 712"/>
                <a:gd name="T38" fmla="*/ 54 w 1321"/>
                <a:gd name="T39" fmla="*/ 44 h 712"/>
                <a:gd name="T40" fmla="*/ 44 w 1321"/>
                <a:gd name="T41" fmla="*/ 43 h 712"/>
                <a:gd name="T42" fmla="*/ 35 w 1321"/>
                <a:gd name="T43" fmla="*/ 43 h 712"/>
                <a:gd name="T44" fmla="*/ 26 w 1321"/>
                <a:gd name="T45" fmla="*/ 41 h 712"/>
                <a:gd name="T46" fmla="*/ 19 w 1321"/>
                <a:gd name="T47" fmla="*/ 41 h 712"/>
                <a:gd name="T48" fmla="*/ 12 w 1321"/>
                <a:gd name="T49" fmla="*/ 39 h 712"/>
                <a:gd name="T50" fmla="*/ 7 w 1321"/>
                <a:gd name="T51" fmla="*/ 38 h 712"/>
                <a:gd name="T52" fmla="*/ 3 w 1321"/>
                <a:gd name="T53" fmla="*/ 36 h 712"/>
                <a:gd name="T54" fmla="*/ 1 w 1321"/>
                <a:gd name="T55" fmla="*/ 34 h 712"/>
                <a:gd name="T56" fmla="*/ 0 w 1321"/>
                <a:gd name="T57" fmla="*/ 33 h 712"/>
                <a:gd name="T58" fmla="*/ 0 w 1321"/>
                <a:gd name="T59" fmla="*/ 33 h 712"/>
                <a:gd name="T60" fmla="*/ 1 w 1321"/>
                <a:gd name="T61" fmla="*/ 30 h 712"/>
                <a:gd name="T62" fmla="*/ 3 w 1321"/>
                <a:gd name="T63" fmla="*/ 28 h 712"/>
                <a:gd name="T64" fmla="*/ 10 w 1321"/>
                <a:gd name="T65" fmla="*/ 23 h 712"/>
                <a:gd name="T66" fmla="*/ 17 w 1321"/>
                <a:gd name="T67" fmla="*/ 19 h 712"/>
                <a:gd name="T68" fmla="*/ 28 w 1321"/>
                <a:gd name="T69" fmla="*/ 15 h 712"/>
                <a:gd name="T70" fmla="*/ 38 w 1321"/>
                <a:gd name="T71" fmla="*/ 11 h 712"/>
                <a:gd name="T72" fmla="*/ 51 w 1321"/>
                <a:gd name="T73" fmla="*/ 8 h 712"/>
                <a:gd name="T74" fmla="*/ 64 w 1321"/>
                <a:gd name="T75" fmla="*/ 5 h 712"/>
                <a:gd name="T76" fmla="*/ 78 w 1321"/>
                <a:gd name="T77" fmla="*/ 3 h 712"/>
                <a:gd name="T78" fmla="*/ 93 w 1321"/>
                <a:gd name="T79" fmla="*/ 1 h 712"/>
                <a:gd name="T80" fmla="*/ 109 w 1321"/>
                <a:gd name="T81" fmla="*/ 1 h 712"/>
                <a:gd name="T82" fmla="*/ 125 w 1321"/>
                <a:gd name="T83" fmla="*/ 0 h 712"/>
                <a:gd name="T84" fmla="*/ 125 w 1321"/>
                <a:gd name="T85" fmla="*/ 0 h 712"/>
                <a:gd name="T86" fmla="*/ 142 w 1321"/>
                <a:gd name="T87" fmla="*/ 1 h 712"/>
                <a:gd name="T88" fmla="*/ 159 w 1321"/>
                <a:gd name="T89" fmla="*/ 1 h 712"/>
                <a:gd name="T90" fmla="*/ 175 w 1321"/>
                <a:gd name="T91" fmla="*/ 3 h 712"/>
                <a:gd name="T92" fmla="*/ 190 w 1321"/>
                <a:gd name="T93" fmla="*/ 6 h 712"/>
                <a:gd name="T94" fmla="*/ 202 w 1321"/>
                <a:gd name="T95" fmla="*/ 9 h 712"/>
                <a:gd name="T96" fmla="*/ 215 w 1321"/>
                <a:gd name="T97" fmla="*/ 12 h 712"/>
                <a:gd name="T98" fmla="*/ 226 w 1321"/>
                <a:gd name="T99" fmla="*/ 16 h 712"/>
                <a:gd name="T100" fmla="*/ 236 w 1321"/>
                <a:gd name="T101" fmla="*/ 20 h 712"/>
                <a:gd name="T102" fmla="*/ 244 w 1321"/>
                <a:gd name="T103" fmla="*/ 25 h 712"/>
                <a:gd name="T104" fmla="*/ 244 w 1321"/>
                <a:gd name="T105" fmla="*/ 25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30" name="Rectangle 92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2362200" y="1676400"/>
            <a:ext cx="131127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800" b="1">
                <a:solidFill>
                  <a:srgbClr val="080808"/>
                </a:solidFill>
                <a:latin typeface="Arial Black" pitchFamily="34" charset="0"/>
                <a:hlinkClick r:id="rId11" action="ppaction://hlinksldjump"/>
              </a:rPr>
              <a:t>3</a:t>
            </a:r>
            <a:endParaRPr lang="en-US" sz="8800" b="1">
              <a:solidFill>
                <a:srgbClr val="080808"/>
              </a:solidFill>
              <a:latin typeface="Arial Black" pitchFamily="34" charset="0"/>
            </a:endParaRPr>
          </a:p>
        </p:txBody>
      </p:sp>
      <p:grpSp>
        <p:nvGrpSpPr>
          <p:cNvPr id="21519" name="Group 67"/>
          <p:cNvGrpSpPr>
            <a:grpSpLocks/>
          </p:cNvGrpSpPr>
          <p:nvPr/>
        </p:nvGrpSpPr>
        <p:grpSpPr bwMode="auto">
          <a:xfrm>
            <a:off x="4876800" y="2057400"/>
            <a:ext cx="1676400" cy="1773238"/>
            <a:chOff x="647" y="2562"/>
            <a:chExt cx="1210" cy="1278"/>
          </a:xfrm>
        </p:grpSpPr>
        <p:pic>
          <p:nvPicPr>
            <p:cNvPr id="21540" name="Picture 68" descr="light_shadow"/>
            <p:cNvPicPr>
              <a:picLocks noChangeAspect="1" noChangeArrowheads="1"/>
            </p:cNvPicPr>
            <p:nvPr/>
          </p:nvPicPr>
          <p:blipFill>
            <a:blip r:embed="rId3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41" name="Picture 69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" name="Oval 70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rgbClr val="FF000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545" name="Freeform 71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244 w 1321"/>
                <a:gd name="T1" fmla="*/ 25 h 712"/>
                <a:gd name="T2" fmla="*/ 247 w 1321"/>
                <a:gd name="T3" fmla="*/ 28 h 712"/>
                <a:gd name="T4" fmla="*/ 248 w 1321"/>
                <a:gd name="T5" fmla="*/ 30 h 712"/>
                <a:gd name="T6" fmla="*/ 246 w 1321"/>
                <a:gd name="T7" fmla="*/ 32 h 712"/>
                <a:gd name="T8" fmla="*/ 244 w 1321"/>
                <a:gd name="T9" fmla="*/ 34 h 712"/>
                <a:gd name="T10" fmla="*/ 238 w 1321"/>
                <a:gd name="T11" fmla="*/ 36 h 712"/>
                <a:gd name="T12" fmla="*/ 232 w 1321"/>
                <a:gd name="T13" fmla="*/ 37 h 712"/>
                <a:gd name="T14" fmla="*/ 224 w 1321"/>
                <a:gd name="T15" fmla="*/ 39 h 712"/>
                <a:gd name="T16" fmla="*/ 215 w 1321"/>
                <a:gd name="T17" fmla="*/ 41 h 712"/>
                <a:gd name="T18" fmla="*/ 205 w 1321"/>
                <a:gd name="T19" fmla="*/ 41 h 712"/>
                <a:gd name="T20" fmla="*/ 193 w 1321"/>
                <a:gd name="T21" fmla="*/ 43 h 712"/>
                <a:gd name="T22" fmla="*/ 181 w 1321"/>
                <a:gd name="T23" fmla="*/ 44 h 712"/>
                <a:gd name="T24" fmla="*/ 168 w 1321"/>
                <a:gd name="T25" fmla="*/ 44 h 712"/>
                <a:gd name="T26" fmla="*/ 154 w 1321"/>
                <a:gd name="T27" fmla="*/ 44 h 712"/>
                <a:gd name="T28" fmla="*/ 149 w 1321"/>
                <a:gd name="T29" fmla="*/ 45 h 712"/>
                <a:gd name="T30" fmla="*/ 89 w 1321"/>
                <a:gd name="T31" fmla="*/ 45 h 712"/>
                <a:gd name="T32" fmla="*/ 89 w 1321"/>
                <a:gd name="T33" fmla="*/ 45 h 712"/>
                <a:gd name="T34" fmla="*/ 77 w 1321"/>
                <a:gd name="T35" fmla="*/ 44 h 712"/>
                <a:gd name="T36" fmla="*/ 65 w 1321"/>
                <a:gd name="T37" fmla="*/ 44 h 712"/>
                <a:gd name="T38" fmla="*/ 54 w 1321"/>
                <a:gd name="T39" fmla="*/ 44 h 712"/>
                <a:gd name="T40" fmla="*/ 44 w 1321"/>
                <a:gd name="T41" fmla="*/ 43 h 712"/>
                <a:gd name="T42" fmla="*/ 35 w 1321"/>
                <a:gd name="T43" fmla="*/ 43 h 712"/>
                <a:gd name="T44" fmla="*/ 26 w 1321"/>
                <a:gd name="T45" fmla="*/ 41 h 712"/>
                <a:gd name="T46" fmla="*/ 19 w 1321"/>
                <a:gd name="T47" fmla="*/ 41 h 712"/>
                <a:gd name="T48" fmla="*/ 12 w 1321"/>
                <a:gd name="T49" fmla="*/ 39 h 712"/>
                <a:gd name="T50" fmla="*/ 7 w 1321"/>
                <a:gd name="T51" fmla="*/ 38 h 712"/>
                <a:gd name="T52" fmla="*/ 3 w 1321"/>
                <a:gd name="T53" fmla="*/ 36 h 712"/>
                <a:gd name="T54" fmla="*/ 1 w 1321"/>
                <a:gd name="T55" fmla="*/ 34 h 712"/>
                <a:gd name="T56" fmla="*/ 0 w 1321"/>
                <a:gd name="T57" fmla="*/ 33 h 712"/>
                <a:gd name="T58" fmla="*/ 0 w 1321"/>
                <a:gd name="T59" fmla="*/ 33 h 712"/>
                <a:gd name="T60" fmla="*/ 1 w 1321"/>
                <a:gd name="T61" fmla="*/ 30 h 712"/>
                <a:gd name="T62" fmla="*/ 3 w 1321"/>
                <a:gd name="T63" fmla="*/ 28 h 712"/>
                <a:gd name="T64" fmla="*/ 10 w 1321"/>
                <a:gd name="T65" fmla="*/ 23 h 712"/>
                <a:gd name="T66" fmla="*/ 17 w 1321"/>
                <a:gd name="T67" fmla="*/ 19 h 712"/>
                <a:gd name="T68" fmla="*/ 28 w 1321"/>
                <a:gd name="T69" fmla="*/ 15 h 712"/>
                <a:gd name="T70" fmla="*/ 38 w 1321"/>
                <a:gd name="T71" fmla="*/ 11 h 712"/>
                <a:gd name="T72" fmla="*/ 51 w 1321"/>
                <a:gd name="T73" fmla="*/ 8 h 712"/>
                <a:gd name="T74" fmla="*/ 64 w 1321"/>
                <a:gd name="T75" fmla="*/ 5 h 712"/>
                <a:gd name="T76" fmla="*/ 78 w 1321"/>
                <a:gd name="T77" fmla="*/ 3 h 712"/>
                <a:gd name="T78" fmla="*/ 93 w 1321"/>
                <a:gd name="T79" fmla="*/ 1 h 712"/>
                <a:gd name="T80" fmla="*/ 109 w 1321"/>
                <a:gd name="T81" fmla="*/ 1 h 712"/>
                <a:gd name="T82" fmla="*/ 125 w 1321"/>
                <a:gd name="T83" fmla="*/ 0 h 712"/>
                <a:gd name="T84" fmla="*/ 125 w 1321"/>
                <a:gd name="T85" fmla="*/ 0 h 712"/>
                <a:gd name="T86" fmla="*/ 142 w 1321"/>
                <a:gd name="T87" fmla="*/ 1 h 712"/>
                <a:gd name="T88" fmla="*/ 159 w 1321"/>
                <a:gd name="T89" fmla="*/ 1 h 712"/>
                <a:gd name="T90" fmla="*/ 175 w 1321"/>
                <a:gd name="T91" fmla="*/ 3 h 712"/>
                <a:gd name="T92" fmla="*/ 190 w 1321"/>
                <a:gd name="T93" fmla="*/ 6 h 712"/>
                <a:gd name="T94" fmla="*/ 202 w 1321"/>
                <a:gd name="T95" fmla="*/ 9 h 712"/>
                <a:gd name="T96" fmla="*/ 215 w 1321"/>
                <a:gd name="T97" fmla="*/ 12 h 712"/>
                <a:gd name="T98" fmla="*/ 226 w 1321"/>
                <a:gd name="T99" fmla="*/ 16 h 712"/>
                <a:gd name="T100" fmla="*/ 236 w 1321"/>
                <a:gd name="T101" fmla="*/ 20 h 712"/>
                <a:gd name="T102" fmla="*/ 244 w 1321"/>
                <a:gd name="T103" fmla="*/ 25 h 712"/>
                <a:gd name="T104" fmla="*/ 244 w 1321"/>
                <a:gd name="T105" fmla="*/ 25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39" name="Rectangle 92"/>
          <p:cNvSpPr>
            <a:spLocks noChangeArrowheads="1"/>
          </p:cNvSpPr>
          <p:nvPr/>
        </p:nvSpPr>
        <p:spPr bwMode="auto">
          <a:xfrm>
            <a:off x="5029200" y="2133600"/>
            <a:ext cx="131127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800" b="1">
                <a:latin typeface="Arial Black" pitchFamily="34" charset="0"/>
                <a:hlinkClick r:id="rId12" action="ppaction://hlinksldjump"/>
              </a:rPr>
              <a:t>5</a:t>
            </a:r>
            <a:endParaRPr lang="en-US" sz="8800" b="1">
              <a:latin typeface="Arial Black" pitchFamily="34" charset="0"/>
            </a:endParaRPr>
          </a:p>
        </p:txBody>
      </p:sp>
      <p:grpSp>
        <p:nvGrpSpPr>
          <p:cNvPr id="21521" name="Group 67"/>
          <p:cNvGrpSpPr>
            <a:grpSpLocks/>
          </p:cNvGrpSpPr>
          <p:nvPr/>
        </p:nvGrpSpPr>
        <p:grpSpPr bwMode="auto">
          <a:xfrm>
            <a:off x="6858000" y="2590800"/>
            <a:ext cx="1676400" cy="1773238"/>
            <a:chOff x="647" y="2562"/>
            <a:chExt cx="1210" cy="1278"/>
          </a:xfrm>
        </p:grpSpPr>
        <p:pic>
          <p:nvPicPr>
            <p:cNvPr id="21534" name="Picture 68" descr="light_shadow"/>
            <p:cNvPicPr>
              <a:picLocks noChangeAspect="1" noChangeArrowheads="1"/>
            </p:cNvPicPr>
            <p:nvPr/>
          </p:nvPicPr>
          <p:blipFill>
            <a:blip r:embed="rId3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35" name="Picture 69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0" name="Oval 70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rgbClr val="7030A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539" name="Freeform 71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244 w 1321"/>
                <a:gd name="T1" fmla="*/ 25 h 712"/>
                <a:gd name="T2" fmla="*/ 247 w 1321"/>
                <a:gd name="T3" fmla="*/ 28 h 712"/>
                <a:gd name="T4" fmla="*/ 248 w 1321"/>
                <a:gd name="T5" fmla="*/ 30 h 712"/>
                <a:gd name="T6" fmla="*/ 246 w 1321"/>
                <a:gd name="T7" fmla="*/ 32 h 712"/>
                <a:gd name="T8" fmla="*/ 244 w 1321"/>
                <a:gd name="T9" fmla="*/ 34 h 712"/>
                <a:gd name="T10" fmla="*/ 238 w 1321"/>
                <a:gd name="T11" fmla="*/ 36 h 712"/>
                <a:gd name="T12" fmla="*/ 232 w 1321"/>
                <a:gd name="T13" fmla="*/ 37 h 712"/>
                <a:gd name="T14" fmla="*/ 224 w 1321"/>
                <a:gd name="T15" fmla="*/ 39 h 712"/>
                <a:gd name="T16" fmla="*/ 215 w 1321"/>
                <a:gd name="T17" fmla="*/ 41 h 712"/>
                <a:gd name="T18" fmla="*/ 205 w 1321"/>
                <a:gd name="T19" fmla="*/ 41 h 712"/>
                <a:gd name="T20" fmla="*/ 193 w 1321"/>
                <a:gd name="T21" fmla="*/ 43 h 712"/>
                <a:gd name="T22" fmla="*/ 181 w 1321"/>
                <a:gd name="T23" fmla="*/ 44 h 712"/>
                <a:gd name="T24" fmla="*/ 168 w 1321"/>
                <a:gd name="T25" fmla="*/ 44 h 712"/>
                <a:gd name="T26" fmla="*/ 154 w 1321"/>
                <a:gd name="T27" fmla="*/ 44 h 712"/>
                <a:gd name="T28" fmla="*/ 149 w 1321"/>
                <a:gd name="T29" fmla="*/ 45 h 712"/>
                <a:gd name="T30" fmla="*/ 89 w 1321"/>
                <a:gd name="T31" fmla="*/ 45 h 712"/>
                <a:gd name="T32" fmla="*/ 89 w 1321"/>
                <a:gd name="T33" fmla="*/ 45 h 712"/>
                <a:gd name="T34" fmla="*/ 77 w 1321"/>
                <a:gd name="T35" fmla="*/ 44 h 712"/>
                <a:gd name="T36" fmla="*/ 65 w 1321"/>
                <a:gd name="T37" fmla="*/ 44 h 712"/>
                <a:gd name="T38" fmla="*/ 54 w 1321"/>
                <a:gd name="T39" fmla="*/ 44 h 712"/>
                <a:gd name="T40" fmla="*/ 44 w 1321"/>
                <a:gd name="T41" fmla="*/ 43 h 712"/>
                <a:gd name="T42" fmla="*/ 35 w 1321"/>
                <a:gd name="T43" fmla="*/ 43 h 712"/>
                <a:gd name="T44" fmla="*/ 26 w 1321"/>
                <a:gd name="T45" fmla="*/ 41 h 712"/>
                <a:gd name="T46" fmla="*/ 19 w 1321"/>
                <a:gd name="T47" fmla="*/ 41 h 712"/>
                <a:gd name="T48" fmla="*/ 12 w 1321"/>
                <a:gd name="T49" fmla="*/ 39 h 712"/>
                <a:gd name="T50" fmla="*/ 7 w 1321"/>
                <a:gd name="T51" fmla="*/ 38 h 712"/>
                <a:gd name="T52" fmla="*/ 3 w 1321"/>
                <a:gd name="T53" fmla="*/ 36 h 712"/>
                <a:gd name="T54" fmla="*/ 1 w 1321"/>
                <a:gd name="T55" fmla="*/ 34 h 712"/>
                <a:gd name="T56" fmla="*/ 0 w 1321"/>
                <a:gd name="T57" fmla="*/ 33 h 712"/>
                <a:gd name="T58" fmla="*/ 0 w 1321"/>
                <a:gd name="T59" fmla="*/ 33 h 712"/>
                <a:gd name="T60" fmla="*/ 1 w 1321"/>
                <a:gd name="T61" fmla="*/ 30 h 712"/>
                <a:gd name="T62" fmla="*/ 3 w 1321"/>
                <a:gd name="T63" fmla="*/ 28 h 712"/>
                <a:gd name="T64" fmla="*/ 10 w 1321"/>
                <a:gd name="T65" fmla="*/ 23 h 712"/>
                <a:gd name="T66" fmla="*/ 17 w 1321"/>
                <a:gd name="T67" fmla="*/ 19 h 712"/>
                <a:gd name="T68" fmla="*/ 28 w 1321"/>
                <a:gd name="T69" fmla="*/ 15 h 712"/>
                <a:gd name="T70" fmla="*/ 38 w 1321"/>
                <a:gd name="T71" fmla="*/ 11 h 712"/>
                <a:gd name="T72" fmla="*/ 51 w 1321"/>
                <a:gd name="T73" fmla="*/ 8 h 712"/>
                <a:gd name="T74" fmla="*/ 64 w 1321"/>
                <a:gd name="T75" fmla="*/ 5 h 712"/>
                <a:gd name="T76" fmla="*/ 78 w 1321"/>
                <a:gd name="T77" fmla="*/ 3 h 712"/>
                <a:gd name="T78" fmla="*/ 93 w 1321"/>
                <a:gd name="T79" fmla="*/ 1 h 712"/>
                <a:gd name="T80" fmla="*/ 109 w 1321"/>
                <a:gd name="T81" fmla="*/ 1 h 712"/>
                <a:gd name="T82" fmla="*/ 125 w 1321"/>
                <a:gd name="T83" fmla="*/ 0 h 712"/>
                <a:gd name="T84" fmla="*/ 125 w 1321"/>
                <a:gd name="T85" fmla="*/ 0 h 712"/>
                <a:gd name="T86" fmla="*/ 142 w 1321"/>
                <a:gd name="T87" fmla="*/ 1 h 712"/>
                <a:gd name="T88" fmla="*/ 159 w 1321"/>
                <a:gd name="T89" fmla="*/ 1 h 712"/>
                <a:gd name="T90" fmla="*/ 175 w 1321"/>
                <a:gd name="T91" fmla="*/ 3 h 712"/>
                <a:gd name="T92" fmla="*/ 190 w 1321"/>
                <a:gd name="T93" fmla="*/ 6 h 712"/>
                <a:gd name="T94" fmla="*/ 202 w 1321"/>
                <a:gd name="T95" fmla="*/ 9 h 712"/>
                <a:gd name="T96" fmla="*/ 215 w 1321"/>
                <a:gd name="T97" fmla="*/ 12 h 712"/>
                <a:gd name="T98" fmla="*/ 226 w 1321"/>
                <a:gd name="T99" fmla="*/ 16 h 712"/>
                <a:gd name="T100" fmla="*/ 236 w 1321"/>
                <a:gd name="T101" fmla="*/ 20 h 712"/>
                <a:gd name="T102" fmla="*/ 244 w 1321"/>
                <a:gd name="T103" fmla="*/ 25 h 712"/>
                <a:gd name="T104" fmla="*/ 244 w 1321"/>
                <a:gd name="T105" fmla="*/ 25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48" name="Rectangle 92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010400" y="2744788"/>
            <a:ext cx="1311275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800" b="1">
                <a:latin typeface="Arial Black" pitchFamily="34" charset="0"/>
                <a:hlinkClick r:id="rId5" action="ppaction://hlinksldjump"/>
              </a:rPr>
              <a:t>6</a:t>
            </a:r>
            <a:endParaRPr lang="en-US" sz="8800" b="1">
              <a:latin typeface="Arial Black" pitchFamily="34" charset="0"/>
            </a:endParaRPr>
          </a:p>
        </p:txBody>
      </p:sp>
      <p:grpSp>
        <p:nvGrpSpPr>
          <p:cNvPr id="21523" name="Group 92"/>
          <p:cNvGrpSpPr>
            <a:grpSpLocks/>
          </p:cNvGrpSpPr>
          <p:nvPr/>
        </p:nvGrpSpPr>
        <p:grpSpPr bwMode="auto">
          <a:xfrm>
            <a:off x="7972425" y="5811838"/>
            <a:ext cx="1171575" cy="1198562"/>
            <a:chOff x="1323" y="1152"/>
            <a:chExt cx="843" cy="861"/>
          </a:xfrm>
        </p:grpSpPr>
        <p:sp>
          <p:nvSpPr>
            <p:cNvPr id="21531" name="Oval 93"/>
            <p:cNvSpPr>
              <a:spLocks noChangeArrowheads="1"/>
            </p:cNvSpPr>
            <p:nvPr/>
          </p:nvSpPr>
          <p:spPr bwMode="auto">
            <a:xfrm>
              <a:off x="1323" y="1170"/>
              <a:ext cx="843" cy="843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2" name="Oval 94"/>
            <p:cNvSpPr>
              <a:spLocks noChangeArrowheads="1"/>
            </p:cNvSpPr>
            <p:nvPr/>
          </p:nvSpPr>
          <p:spPr bwMode="auto">
            <a:xfrm>
              <a:off x="1392" y="1152"/>
              <a:ext cx="720" cy="720"/>
            </a:xfrm>
            <a:prstGeom prst="ellipse">
              <a:avLst/>
            </a:prstGeom>
            <a:gradFill rotWithShape="1">
              <a:gsLst>
                <a:gs pos="0">
                  <a:srgbClr val="007600"/>
                </a:gs>
                <a:gs pos="100000">
                  <a:srgbClr val="00FF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3" name="Oval 95"/>
            <p:cNvSpPr>
              <a:spLocks noChangeArrowheads="1"/>
            </p:cNvSpPr>
            <p:nvPr/>
          </p:nvSpPr>
          <p:spPr bwMode="auto">
            <a:xfrm>
              <a:off x="1488" y="1200"/>
              <a:ext cx="528" cy="33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1524" name="AutoShape 98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8266112" y="6092826"/>
            <a:ext cx="519113" cy="449262"/>
          </a:xfrm>
          <a:prstGeom prst="triangle">
            <a:avLst>
              <a:gd name="adj" fmla="val 50000"/>
            </a:avLst>
          </a:prstGeom>
          <a:solidFill>
            <a:srgbClr val="FFFFFF">
              <a:alpha val="5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28600" y="4933950"/>
            <a:ext cx="1809750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4300" y="2832100"/>
            <a:ext cx="18097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112963" y="1512888"/>
            <a:ext cx="18097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916238" y="3330575"/>
            <a:ext cx="1809750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21238" y="2108200"/>
            <a:ext cx="1809750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91325" y="2589213"/>
            <a:ext cx="18097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0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0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20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2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2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04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2400"/>
            <a:ext cx="34083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Choose the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53200" y="829270"/>
            <a:ext cx="25430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answers</a:t>
            </a:r>
          </a:p>
        </p:txBody>
      </p:sp>
      <p:grpSp>
        <p:nvGrpSpPr>
          <p:cNvPr id="22532" name="Group 13"/>
          <p:cNvGrpSpPr>
            <a:grpSpLocks/>
          </p:cNvGrpSpPr>
          <p:nvPr/>
        </p:nvGrpSpPr>
        <p:grpSpPr bwMode="auto">
          <a:xfrm>
            <a:off x="3509963" y="-100013"/>
            <a:ext cx="3957637" cy="1824038"/>
            <a:chOff x="2859484" y="1883685"/>
            <a:chExt cx="3956873" cy="1892436"/>
          </a:xfrm>
        </p:grpSpPr>
        <p:sp>
          <p:nvSpPr>
            <p:cNvPr id="6" name="Rectangle 5"/>
            <p:cNvSpPr/>
            <p:nvPr/>
          </p:nvSpPr>
          <p:spPr>
            <a:xfrm rot="1194036">
              <a:off x="2859484" y="2045922"/>
              <a:ext cx="819455" cy="13234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420708" y="2326970"/>
              <a:ext cx="1003800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 rot="20974232">
              <a:off x="41065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0" name="Rectangle 9"/>
            <p:cNvSpPr/>
            <p:nvPr/>
          </p:nvSpPr>
          <p:spPr>
            <a:xfrm rot="365859">
              <a:off x="46399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97108" y="2403170"/>
              <a:ext cx="82586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E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4308" y="2174570"/>
              <a:ext cx="819455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1281769">
              <a:off x="5918354" y="1883685"/>
              <a:ext cx="898003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T</a:t>
              </a:r>
            </a:p>
          </p:txBody>
        </p:sp>
      </p:grpSp>
      <p:pic>
        <p:nvPicPr>
          <p:cNvPr id="22533" name="Picture 15" descr="WEASEL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1143000"/>
            <a:ext cx="2198688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Connector 19"/>
          <p:cNvCxnSpPr/>
          <p:nvPr/>
        </p:nvCxnSpPr>
        <p:spPr>
          <a:xfrm>
            <a:off x="3810000" y="1598613"/>
            <a:ext cx="5029200" cy="1587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8600" y="1600200"/>
            <a:ext cx="1447800" cy="1588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/>
          <p:cNvSpPr/>
          <p:nvPr/>
        </p:nvSpPr>
        <p:spPr>
          <a:xfrm>
            <a:off x="1143000" y="45720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A. 28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>
            <a:off x="4800600" y="45720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B. 27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1143000" y="54864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C. 26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lowchart: Alternate Process 26"/>
          <p:cNvSpPr/>
          <p:nvPr/>
        </p:nvSpPr>
        <p:spPr>
          <a:xfrm>
            <a:off x="4800600" y="54864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D. 25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Straight Connector 27"/>
          <p:cNvCxnSpPr>
            <a:stCxn id="24" idx="3"/>
            <a:endCxn id="25" idx="1"/>
          </p:cNvCxnSpPr>
          <p:nvPr/>
        </p:nvCxnSpPr>
        <p:spPr>
          <a:xfrm>
            <a:off x="4267200" y="48768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67200" y="57912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4" idx="1"/>
          </p:cNvCxnSpPr>
          <p:nvPr/>
        </p:nvCxnSpPr>
        <p:spPr>
          <a:xfrm rot="10800000" flipV="1">
            <a:off x="685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6" idx="1"/>
          </p:cNvCxnSpPr>
          <p:nvPr/>
        </p:nvCxnSpPr>
        <p:spPr>
          <a:xfrm rot="16200000" flipH="1">
            <a:off x="685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 flipV="1">
            <a:off x="7924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924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20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4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990600" y="2209800"/>
            <a:ext cx="7315200" cy="1905000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solidFill>
                  <a:schemeClr val="tx1"/>
                </a:solidFill>
              </a:rPr>
              <a:t>			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solidFill>
                  <a:schemeClr val="tx1"/>
                </a:solidFill>
              </a:rPr>
              <a:t>		</a:t>
            </a:r>
            <a:endParaRPr lang="en-US" sz="3600" u="sng" dirty="0">
              <a:solidFill>
                <a:schemeClr val="tx1"/>
              </a:solidFill>
            </a:endParaRPr>
          </a:p>
          <a:p>
            <a:pPr marL="342900" indent="-3429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09600" y="1905000"/>
            <a:ext cx="535724" cy="92333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pic>
        <p:nvPicPr>
          <p:cNvPr id="22550" name="Picture 2" descr="D:\My Sofwares\Icon Box Set Vol.01\nuvola\filesystems\folder_home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51" name="Rectangle 37"/>
          <p:cNvSpPr>
            <a:spLocks noChangeArrowheads="1"/>
          </p:cNvSpPr>
          <p:nvPr/>
        </p:nvSpPr>
        <p:spPr bwMode="auto">
          <a:xfrm>
            <a:off x="685800" y="2366963"/>
            <a:ext cx="7239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 algn="just"/>
            <a:r>
              <a:rPr lang="en-US" sz="3600" b="1">
                <a:solidFill>
                  <a:srgbClr val="3333FF"/>
                </a:solidFill>
              </a:rPr>
              <a:t>	How old was Gagarin when he became the first human being in space?</a:t>
            </a:r>
          </a:p>
        </p:txBody>
      </p: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0"/>
            <a:chExt cx="1371600" cy="1295400"/>
          </a:xfrm>
        </p:grpSpPr>
        <p:grpSp>
          <p:nvGrpSpPr>
            <p:cNvPr id="22652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54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55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59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53" name="Rectangle 45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15</a:t>
              </a:r>
            </a:p>
          </p:txBody>
        </p:sp>
      </p:grpSp>
      <p:grpSp>
        <p:nvGrpSpPr>
          <p:cNvPr id="22553" name="Group 50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644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46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47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51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45" name="Rectangle 52"/>
            <p:cNvSpPr>
              <a:spLocks noChangeArrowheads="1"/>
            </p:cNvSpPr>
            <p:nvPr/>
          </p:nvSpPr>
          <p:spPr bwMode="auto">
            <a:xfrm>
              <a:off x="2819400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0</a:t>
              </a:r>
            </a:p>
          </p:txBody>
        </p:sp>
      </p:grpSp>
      <p:grpSp>
        <p:nvGrpSpPr>
          <p:cNvPr id="16" name="Group 57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636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38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39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3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43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37" name="Rectangle 59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</a:t>
              </a:r>
            </a:p>
          </p:txBody>
        </p:sp>
      </p:grpSp>
      <p:grpSp>
        <p:nvGrpSpPr>
          <p:cNvPr id="18" name="Group 64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628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30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31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0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35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29" name="Rectangle 66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2</a:t>
              </a:r>
            </a:p>
          </p:txBody>
        </p:sp>
      </p:grpSp>
      <p:grpSp>
        <p:nvGrpSpPr>
          <p:cNvPr id="22" name="Group 71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620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22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23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7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27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21" name="Rectangle 73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3</a:t>
              </a:r>
            </a:p>
          </p:txBody>
        </p:sp>
      </p:grpSp>
      <p:grpSp>
        <p:nvGrpSpPr>
          <p:cNvPr id="22624" name="Group 78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612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14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15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4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19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13" name="Rectangle 80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4</a:t>
              </a:r>
            </a:p>
          </p:txBody>
        </p:sp>
      </p:grpSp>
      <p:grpSp>
        <p:nvGrpSpPr>
          <p:cNvPr id="22626" name="Group 85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604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606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607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1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11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05" name="Rectangle 87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5</a:t>
              </a:r>
            </a:p>
          </p:txBody>
        </p:sp>
      </p:grpSp>
      <p:grpSp>
        <p:nvGrpSpPr>
          <p:cNvPr id="22632" name="Group 92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596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598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99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603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97" name="Rectangle 94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22634" name="Group 99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588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590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91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595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89" name="Rectangle 101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7</a:t>
              </a:r>
            </a:p>
          </p:txBody>
        </p:sp>
      </p:grpSp>
      <p:grpSp>
        <p:nvGrpSpPr>
          <p:cNvPr id="22640" name="Group 106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580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582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83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2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587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81" name="Rectangle 108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8</a:t>
              </a:r>
            </a:p>
          </p:txBody>
        </p:sp>
      </p:grpSp>
      <p:grpSp>
        <p:nvGrpSpPr>
          <p:cNvPr id="22642" name="Group 113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572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574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75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579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73" name="Rectangle 115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9</a:t>
              </a:r>
            </a:p>
          </p:txBody>
        </p:sp>
      </p:grpSp>
      <p:grpSp>
        <p:nvGrpSpPr>
          <p:cNvPr id="22648" name="Group 120"/>
          <p:cNvGrpSpPr>
            <a:grpSpLocks/>
          </p:cNvGrpSpPr>
          <p:nvPr/>
        </p:nvGrpSpPr>
        <p:grpSpPr bwMode="auto">
          <a:xfrm>
            <a:off x="7696200" y="1676400"/>
            <a:ext cx="1371600" cy="1295400"/>
            <a:chOff x="2438400" y="1752602"/>
            <a:chExt cx="1371601" cy="1295401"/>
          </a:xfrm>
        </p:grpSpPr>
        <p:grpSp>
          <p:nvGrpSpPr>
            <p:cNvPr id="22564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2566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67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2571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65" name="Rectangle 122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10</a:t>
              </a: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2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2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2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2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2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2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2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2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2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2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2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2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2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2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2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2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2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2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2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2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2400"/>
            <a:ext cx="34083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Choose the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53200" y="829270"/>
            <a:ext cx="25430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answers</a:t>
            </a:r>
          </a:p>
        </p:txBody>
      </p:sp>
      <p:grpSp>
        <p:nvGrpSpPr>
          <p:cNvPr id="23556" name="Group 13"/>
          <p:cNvGrpSpPr>
            <a:grpSpLocks/>
          </p:cNvGrpSpPr>
          <p:nvPr/>
        </p:nvGrpSpPr>
        <p:grpSpPr bwMode="auto">
          <a:xfrm>
            <a:off x="3509963" y="-100013"/>
            <a:ext cx="3957637" cy="1824038"/>
            <a:chOff x="2859484" y="1883685"/>
            <a:chExt cx="3956873" cy="1892436"/>
          </a:xfrm>
        </p:grpSpPr>
        <p:sp>
          <p:nvSpPr>
            <p:cNvPr id="6" name="Rectangle 5"/>
            <p:cNvSpPr/>
            <p:nvPr/>
          </p:nvSpPr>
          <p:spPr>
            <a:xfrm rot="1194036">
              <a:off x="2859484" y="2045922"/>
              <a:ext cx="819455" cy="13234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420708" y="2326970"/>
              <a:ext cx="1003800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 rot="20974232">
              <a:off x="41065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0" name="Rectangle 9"/>
            <p:cNvSpPr/>
            <p:nvPr/>
          </p:nvSpPr>
          <p:spPr>
            <a:xfrm rot="365859">
              <a:off x="46399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97108" y="2403170"/>
              <a:ext cx="82586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E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4308" y="2174570"/>
              <a:ext cx="819455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1281769">
              <a:off x="5918354" y="1883685"/>
              <a:ext cx="898003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T</a:t>
              </a:r>
            </a:p>
          </p:txBody>
        </p:sp>
      </p:grpSp>
      <p:pic>
        <p:nvPicPr>
          <p:cNvPr id="23557" name="Picture 15" descr="WEASEL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1143000"/>
            <a:ext cx="2198688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Connector 19"/>
          <p:cNvCxnSpPr/>
          <p:nvPr/>
        </p:nvCxnSpPr>
        <p:spPr>
          <a:xfrm>
            <a:off x="3810000" y="1598613"/>
            <a:ext cx="5029200" cy="1587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8600" y="1600200"/>
            <a:ext cx="1447800" cy="1588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/>
          <p:cNvSpPr/>
          <p:nvPr/>
        </p:nvSpPr>
        <p:spPr>
          <a:xfrm>
            <a:off x="925513" y="4572000"/>
            <a:ext cx="3189287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A. 108 minutes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>
            <a:off x="4583113" y="4572000"/>
            <a:ext cx="3341687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 B. 109 minutes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925513" y="5486400"/>
            <a:ext cx="3189287" cy="7620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C. 120 minutes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lowchart: Alternate Process 26"/>
          <p:cNvSpPr/>
          <p:nvPr/>
        </p:nvSpPr>
        <p:spPr>
          <a:xfrm>
            <a:off x="4645025" y="5486400"/>
            <a:ext cx="3279775" cy="7620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 D. 150 minutes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Straight Connector 27"/>
          <p:cNvCxnSpPr>
            <a:stCxn id="24" idx="3"/>
            <a:endCxn id="25" idx="1"/>
          </p:cNvCxnSpPr>
          <p:nvPr/>
        </p:nvCxnSpPr>
        <p:spPr>
          <a:xfrm>
            <a:off x="4114800" y="4876800"/>
            <a:ext cx="468313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4" idx="1"/>
          </p:cNvCxnSpPr>
          <p:nvPr/>
        </p:nvCxnSpPr>
        <p:spPr>
          <a:xfrm rot="10800000" flipV="1">
            <a:off x="685800" y="4876800"/>
            <a:ext cx="239713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6" idx="1"/>
          </p:cNvCxnSpPr>
          <p:nvPr/>
        </p:nvCxnSpPr>
        <p:spPr>
          <a:xfrm>
            <a:off x="685800" y="5334000"/>
            <a:ext cx="239713" cy="5334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 flipV="1">
            <a:off x="7924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924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20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4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990600" y="2366963"/>
            <a:ext cx="7239000" cy="1214437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3333FF"/>
                </a:solidFill>
              </a:rPr>
              <a:t> 	How long was he in space?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09600" y="1905000"/>
            <a:ext cx="535724" cy="92333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pic>
        <p:nvPicPr>
          <p:cNvPr id="23573" name="Picture 2" descr="D:\My Sofwares\Icon Box Set Vol.01\nuvola\filesystems\folder_home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63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0"/>
            <a:chExt cx="1371600" cy="1295400"/>
          </a:xfrm>
        </p:grpSpPr>
        <p:grpSp>
          <p:nvGrpSpPr>
            <p:cNvPr id="2367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7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7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8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76" name="Rectangle 165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15</a:t>
              </a:r>
            </a:p>
          </p:txBody>
        </p:sp>
      </p:grpSp>
      <p:grpSp>
        <p:nvGrpSpPr>
          <p:cNvPr id="23575" name="Group 170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6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6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7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7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7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68" name="Rectangle 172"/>
            <p:cNvSpPr>
              <a:spLocks noChangeArrowheads="1"/>
            </p:cNvSpPr>
            <p:nvPr/>
          </p:nvSpPr>
          <p:spPr bwMode="auto">
            <a:xfrm>
              <a:off x="2819400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0</a:t>
              </a:r>
            </a:p>
          </p:txBody>
        </p:sp>
      </p:grpSp>
      <p:grpSp>
        <p:nvGrpSpPr>
          <p:cNvPr id="16" name="Group 177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5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6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6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83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6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60" name="Rectangle 179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</a:t>
              </a:r>
            </a:p>
          </p:txBody>
        </p:sp>
      </p:grpSp>
      <p:grpSp>
        <p:nvGrpSpPr>
          <p:cNvPr id="18" name="Group 184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5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5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5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0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5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52" name="Rectangle 186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2</a:t>
              </a:r>
            </a:p>
          </p:txBody>
        </p:sp>
      </p:grpSp>
      <p:grpSp>
        <p:nvGrpSpPr>
          <p:cNvPr id="22" name="Group 191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4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4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4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7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5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44" name="Rectangle 193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3</a:t>
              </a:r>
            </a:p>
          </p:txBody>
        </p:sp>
      </p:grpSp>
      <p:grpSp>
        <p:nvGrpSpPr>
          <p:cNvPr id="29" name="Group 198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3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3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3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4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4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36" name="Rectangle 200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4</a:t>
              </a:r>
            </a:p>
          </p:txBody>
        </p:sp>
      </p:grpSp>
      <p:grpSp>
        <p:nvGrpSpPr>
          <p:cNvPr id="23553" name="Group 205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2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2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3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1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3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28" name="Rectangle 207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5</a:t>
              </a:r>
            </a:p>
          </p:txBody>
        </p:sp>
      </p:grpSp>
      <p:grpSp>
        <p:nvGrpSpPr>
          <p:cNvPr id="23555" name="Group 212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1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2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2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2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20" name="Rectangle 214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23558" name="Group 219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1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1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1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1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12" name="Rectangle 221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7</a:t>
              </a:r>
            </a:p>
          </p:txBody>
        </p:sp>
      </p:grpSp>
      <p:grpSp>
        <p:nvGrpSpPr>
          <p:cNvPr id="23560" name="Group 226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60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60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0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2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1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604" name="Rectangle 228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8</a:t>
              </a:r>
            </a:p>
          </p:txBody>
        </p:sp>
      </p:grpSp>
      <p:grpSp>
        <p:nvGrpSpPr>
          <p:cNvPr id="23562" name="Group 233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59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59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9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60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596" name="Rectangle 235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9</a:t>
              </a:r>
            </a:p>
          </p:txBody>
        </p:sp>
      </p:grpSp>
      <p:grpSp>
        <p:nvGrpSpPr>
          <p:cNvPr id="23564" name="Group 240"/>
          <p:cNvGrpSpPr>
            <a:grpSpLocks/>
          </p:cNvGrpSpPr>
          <p:nvPr/>
        </p:nvGrpSpPr>
        <p:grpSpPr bwMode="auto">
          <a:xfrm>
            <a:off x="7772400" y="1905000"/>
            <a:ext cx="1371600" cy="1295400"/>
            <a:chOff x="2438400" y="1752602"/>
            <a:chExt cx="1371601" cy="1295401"/>
          </a:xfrm>
        </p:grpSpPr>
        <p:grpSp>
          <p:nvGrpSpPr>
            <p:cNvPr id="2358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358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9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4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359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588" name="Rectangle 242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10</a:t>
              </a:r>
            </a:p>
          </p:txBody>
        </p:sp>
      </p:grpSp>
      <p:cxnSp>
        <p:nvCxnSpPr>
          <p:cNvPr id="127" name="Straight Connector 126"/>
          <p:cNvCxnSpPr>
            <a:endCxn id="27" idx="1"/>
          </p:cNvCxnSpPr>
          <p:nvPr/>
        </p:nvCxnSpPr>
        <p:spPr>
          <a:xfrm>
            <a:off x="4071938" y="5867400"/>
            <a:ext cx="573087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2400"/>
            <a:ext cx="34083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Choose the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53200" y="829270"/>
            <a:ext cx="25430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answers</a:t>
            </a:r>
          </a:p>
        </p:txBody>
      </p:sp>
      <p:grpSp>
        <p:nvGrpSpPr>
          <p:cNvPr id="24580" name="Group 13"/>
          <p:cNvGrpSpPr>
            <a:grpSpLocks/>
          </p:cNvGrpSpPr>
          <p:nvPr/>
        </p:nvGrpSpPr>
        <p:grpSpPr bwMode="auto">
          <a:xfrm>
            <a:off x="3509963" y="-100013"/>
            <a:ext cx="3957637" cy="1824038"/>
            <a:chOff x="2859484" y="1883685"/>
            <a:chExt cx="3956873" cy="1892436"/>
          </a:xfrm>
        </p:grpSpPr>
        <p:sp>
          <p:nvSpPr>
            <p:cNvPr id="6" name="Rectangle 5"/>
            <p:cNvSpPr/>
            <p:nvPr/>
          </p:nvSpPr>
          <p:spPr>
            <a:xfrm rot="1194036">
              <a:off x="2859484" y="2045922"/>
              <a:ext cx="819455" cy="13234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420708" y="2326970"/>
              <a:ext cx="1003800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 rot="20974232">
              <a:off x="41065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0" name="Rectangle 9"/>
            <p:cNvSpPr/>
            <p:nvPr/>
          </p:nvSpPr>
          <p:spPr>
            <a:xfrm rot="365859">
              <a:off x="46399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97108" y="2403170"/>
              <a:ext cx="82586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E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4308" y="2174570"/>
              <a:ext cx="819455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1281769">
              <a:off x="5918354" y="1883685"/>
              <a:ext cx="898003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T</a:t>
              </a:r>
            </a:p>
          </p:txBody>
        </p:sp>
      </p:grpSp>
      <p:pic>
        <p:nvPicPr>
          <p:cNvPr id="24581" name="Picture 15" descr="WEASEL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1143000"/>
            <a:ext cx="2198688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Connector 19"/>
          <p:cNvCxnSpPr/>
          <p:nvPr/>
        </p:nvCxnSpPr>
        <p:spPr>
          <a:xfrm>
            <a:off x="3810000" y="1598613"/>
            <a:ext cx="5029200" cy="1587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8600" y="1600200"/>
            <a:ext cx="1447800" cy="1588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/>
          <p:cNvSpPr/>
          <p:nvPr/>
        </p:nvSpPr>
        <p:spPr>
          <a:xfrm>
            <a:off x="1143000" y="45720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A. scientists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>
            <a:off x="4800600" y="45720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B. Gagarin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1143000" y="54864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C. explorers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lowchart: Alternate Process 26"/>
          <p:cNvSpPr/>
          <p:nvPr/>
        </p:nvSpPr>
        <p:spPr>
          <a:xfrm>
            <a:off x="4800600" y="5486400"/>
            <a:ext cx="3124200" cy="6096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D. No body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Straight Connector 27"/>
          <p:cNvCxnSpPr>
            <a:stCxn id="24" idx="3"/>
            <a:endCxn id="25" idx="1"/>
          </p:cNvCxnSpPr>
          <p:nvPr/>
        </p:nvCxnSpPr>
        <p:spPr>
          <a:xfrm>
            <a:off x="4267200" y="48768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67200" y="57912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4" idx="1"/>
          </p:cNvCxnSpPr>
          <p:nvPr/>
        </p:nvCxnSpPr>
        <p:spPr>
          <a:xfrm rot="10800000" flipV="1">
            <a:off x="685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6" idx="1"/>
          </p:cNvCxnSpPr>
          <p:nvPr/>
        </p:nvCxnSpPr>
        <p:spPr>
          <a:xfrm>
            <a:off x="685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 flipV="1">
            <a:off x="7924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924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20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4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055688" y="2179638"/>
            <a:ext cx="6769100" cy="2163762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4350" indent="-51435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3333FF"/>
                </a:solidFill>
              </a:rPr>
              <a:t> 	Before Gagarin’s historic flight, who knew exactly what would happen to human being in space?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09600" y="1905000"/>
            <a:ext cx="535724" cy="92333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pic>
        <p:nvPicPr>
          <p:cNvPr id="24598" name="Picture 2" descr="D:\My Sofwares\Icon Box Set Vol.01\nuvola\filesystems\folder_home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9" name="Content Placeholder 2"/>
          <p:cNvSpPr txBox="1">
            <a:spLocks/>
          </p:cNvSpPr>
          <p:nvPr/>
        </p:nvSpPr>
        <p:spPr bwMode="auto">
          <a:xfrm>
            <a:off x="457200" y="16002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US" sz="3200"/>
          </a:p>
        </p:txBody>
      </p:sp>
      <p:grpSp>
        <p:nvGrpSpPr>
          <p:cNvPr id="3" name="Group 163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0"/>
            <a:chExt cx="1371600" cy="1295400"/>
          </a:xfrm>
        </p:grpSpPr>
        <p:grpSp>
          <p:nvGrpSpPr>
            <p:cNvPr id="24700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702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703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707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701" name="Rectangle 165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15</a:t>
              </a:r>
            </a:p>
          </p:txBody>
        </p:sp>
      </p:grpSp>
      <p:grpSp>
        <p:nvGrpSpPr>
          <p:cNvPr id="24601" name="Group 170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92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94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95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7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99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93" name="Rectangle 172"/>
            <p:cNvSpPr>
              <a:spLocks noChangeArrowheads="1"/>
            </p:cNvSpPr>
            <p:nvPr/>
          </p:nvSpPr>
          <p:spPr bwMode="auto">
            <a:xfrm>
              <a:off x="2819400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0</a:t>
              </a:r>
            </a:p>
          </p:txBody>
        </p:sp>
      </p:grpSp>
      <p:grpSp>
        <p:nvGrpSpPr>
          <p:cNvPr id="16" name="Group 177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84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86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87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83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91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85" name="Rectangle 179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</a:t>
              </a:r>
            </a:p>
          </p:txBody>
        </p:sp>
      </p:grpSp>
      <p:grpSp>
        <p:nvGrpSpPr>
          <p:cNvPr id="18" name="Group 184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76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78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79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0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83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77" name="Rectangle 186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2</a:t>
              </a:r>
            </a:p>
          </p:txBody>
        </p:sp>
      </p:grpSp>
      <p:grpSp>
        <p:nvGrpSpPr>
          <p:cNvPr id="22" name="Group 191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68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70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71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7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75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69" name="Rectangle 193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3</a:t>
              </a:r>
            </a:p>
          </p:txBody>
        </p:sp>
      </p:grpSp>
      <p:grpSp>
        <p:nvGrpSpPr>
          <p:cNvPr id="37" name="Group 198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60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62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63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4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67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61" name="Rectangle 200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4</a:t>
              </a:r>
            </a:p>
          </p:txBody>
        </p:sp>
      </p:grpSp>
      <p:grpSp>
        <p:nvGrpSpPr>
          <p:cNvPr id="40" name="Group 205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52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54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55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1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59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53" name="Rectangle 207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5</a:t>
              </a:r>
            </a:p>
          </p:txBody>
        </p:sp>
      </p:grpSp>
      <p:grpSp>
        <p:nvGrpSpPr>
          <p:cNvPr id="42" name="Group 212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44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46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47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51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45" name="Rectangle 214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44" name="Group 219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36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38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39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43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37" name="Rectangle 221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7</a:t>
              </a:r>
            </a:p>
          </p:txBody>
        </p:sp>
      </p:grpSp>
      <p:grpSp>
        <p:nvGrpSpPr>
          <p:cNvPr id="46" name="Group 226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28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30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31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2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35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29" name="Rectangle 228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8</a:t>
              </a:r>
            </a:p>
          </p:txBody>
        </p:sp>
      </p:grpSp>
      <p:grpSp>
        <p:nvGrpSpPr>
          <p:cNvPr id="48" name="Group 233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20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22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23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27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21" name="Rectangle 235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9</a:t>
              </a:r>
            </a:p>
          </p:txBody>
        </p:sp>
      </p:grpSp>
      <p:grpSp>
        <p:nvGrpSpPr>
          <p:cNvPr id="50" name="Group 240"/>
          <p:cNvGrpSpPr>
            <a:grpSpLocks/>
          </p:cNvGrpSpPr>
          <p:nvPr/>
        </p:nvGrpSpPr>
        <p:grpSpPr bwMode="auto">
          <a:xfrm>
            <a:off x="7772400" y="1752600"/>
            <a:ext cx="1371600" cy="1295400"/>
            <a:chOff x="2438400" y="1752602"/>
            <a:chExt cx="1371601" cy="1295401"/>
          </a:xfrm>
        </p:grpSpPr>
        <p:grpSp>
          <p:nvGrpSpPr>
            <p:cNvPr id="24612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4614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15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4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4619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13" name="Rectangle 242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10</a:t>
              </a: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2400"/>
            <a:ext cx="34083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Choose the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53200" y="829270"/>
            <a:ext cx="25430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answers</a:t>
            </a:r>
          </a:p>
        </p:txBody>
      </p:sp>
      <p:grpSp>
        <p:nvGrpSpPr>
          <p:cNvPr id="25604" name="Group 13"/>
          <p:cNvGrpSpPr>
            <a:grpSpLocks/>
          </p:cNvGrpSpPr>
          <p:nvPr/>
        </p:nvGrpSpPr>
        <p:grpSpPr bwMode="auto">
          <a:xfrm>
            <a:off x="3509963" y="-100013"/>
            <a:ext cx="3957637" cy="1824038"/>
            <a:chOff x="2859484" y="1883685"/>
            <a:chExt cx="3956873" cy="1892436"/>
          </a:xfrm>
        </p:grpSpPr>
        <p:sp>
          <p:nvSpPr>
            <p:cNvPr id="6" name="Rectangle 5"/>
            <p:cNvSpPr/>
            <p:nvPr/>
          </p:nvSpPr>
          <p:spPr>
            <a:xfrm rot="1194036">
              <a:off x="2859484" y="2045922"/>
              <a:ext cx="819455" cy="13234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420708" y="2326970"/>
              <a:ext cx="1003800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 rot="20974232">
              <a:off x="41065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0" name="Rectangle 9"/>
            <p:cNvSpPr/>
            <p:nvPr/>
          </p:nvSpPr>
          <p:spPr>
            <a:xfrm rot="365859">
              <a:off x="46399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97108" y="2403170"/>
              <a:ext cx="82586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E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4308" y="2174570"/>
              <a:ext cx="819455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1281769">
              <a:off x="5918354" y="1883685"/>
              <a:ext cx="898003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T</a:t>
              </a:r>
            </a:p>
          </p:txBody>
        </p:sp>
      </p:grpSp>
      <p:pic>
        <p:nvPicPr>
          <p:cNvPr id="25605" name="Picture 15" descr="WEASEL.w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76400" y="1143000"/>
            <a:ext cx="2198688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Connector 19"/>
          <p:cNvCxnSpPr/>
          <p:nvPr/>
        </p:nvCxnSpPr>
        <p:spPr>
          <a:xfrm>
            <a:off x="3810000" y="1598613"/>
            <a:ext cx="5029200" cy="1587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8600" y="1600200"/>
            <a:ext cx="1447800" cy="1588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/>
          <p:cNvSpPr/>
          <p:nvPr/>
        </p:nvSpPr>
        <p:spPr>
          <a:xfrm>
            <a:off x="1143000" y="4419600"/>
            <a:ext cx="3124200" cy="7620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     A. more than 17,000 miles per hour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>
            <a:off x="4800600" y="4419600"/>
            <a:ext cx="3124200" cy="7620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B. 17,000 miles per hour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1143000" y="5486400"/>
            <a:ext cx="3124200" cy="9144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C. less than 17,000 miles per hour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lowchart: Alternate Process 26"/>
          <p:cNvSpPr/>
          <p:nvPr/>
        </p:nvSpPr>
        <p:spPr>
          <a:xfrm>
            <a:off x="4800600" y="5486400"/>
            <a:ext cx="3124200" cy="9144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D. 18,000 miles per hour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Straight Connector 27"/>
          <p:cNvCxnSpPr>
            <a:stCxn id="24" idx="3"/>
            <a:endCxn id="25" idx="1"/>
          </p:cNvCxnSpPr>
          <p:nvPr/>
        </p:nvCxnSpPr>
        <p:spPr>
          <a:xfrm>
            <a:off x="4267200" y="4800600"/>
            <a:ext cx="533400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67200" y="57912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4" idx="1"/>
          </p:cNvCxnSpPr>
          <p:nvPr/>
        </p:nvCxnSpPr>
        <p:spPr>
          <a:xfrm flipH="1">
            <a:off x="685800" y="4800600"/>
            <a:ext cx="457200" cy="5334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6" idx="1"/>
          </p:cNvCxnSpPr>
          <p:nvPr/>
        </p:nvCxnSpPr>
        <p:spPr>
          <a:xfrm>
            <a:off x="685800" y="5334000"/>
            <a:ext cx="457200" cy="6096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 flipV="1">
            <a:off x="7924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924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20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4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990600" y="2366963"/>
            <a:ext cx="7088188" cy="1747837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00FF"/>
                </a:solidFill>
              </a:rPr>
              <a:t>What was the speed of his space craft in orbit around the Earth?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09600" y="1905000"/>
            <a:ext cx="535724" cy="92333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pic>
        <p:nvPicPr>
          <p:cNvPr id="25622" name="Picture 2" descr="D:\My Sofwares\Icon Box Set Vol.01\nuvola\filesystems\folder_home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Group 42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0"/>
            <a:chExt cx="1371600" cy="1295400"/>
          </a:xfrm>
        </p:grpSpPr>
        <p:grpSp>
          <p:nvGrpSpPr>
            <p:cNvPr id="2572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727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728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73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726" name="Rectangle 44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15</a:t>
              </a:r>
            </a:p>
          </p:txBody>
        </p:sp>
      </p:grpSp>
      <p:grpSp>
        <p:nvGrpSpPr>
          <p:cNvPr id="25624" name="Group 49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71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719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720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72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718" name="Rectangle 51"/>
            <p:cNvSpPr>
              <a:spLocks noChangeArrowheads="1"/>
            </p:cNvSpPr>
            <p:nvPr/>
          </p:nvSpPr>
          <p:spPr bwMode="auto">
            <a:xfrm>
              <a:off x="2819400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0</a:t>
              </a:r>
            </a:p>
          </p:txBody>
        </p:sp>
      </p:grpSp>
      <p:grpSp>
        <p:nvGrpSpPr>
          <p:cNvPr id="17" name="Group 56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70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711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712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2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71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710" name="Rectangle 58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</a:t>
              </a:r>
            </a:p>
          </p:txBody>
        </p:sp>
      </p:grpSp>
      <p:grpSp>
        <p:nvGrpSpPr>
          <p:cNvPr id="19" name="Group 63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70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703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704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70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702" name="Rectangle 65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2</a:t>
              </a:r>
            </a:p>
          </p:txBody>
        </p:sp>
      </p:grpSp>
      <p:grpSp>
        <p:nvGrpSpPr>
          <p:cNvPr id="23" name="Group 70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9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95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96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70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94" name="Rectangle 72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3</a:t>
              </a:r>
            </a:p>
          </p:txBody>
        </p:sp>
      </p:grpSp>
      <p:grpSp>
        <p:nvGrpSpPr>
          <p:cNvPr id="38" name="Group 77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8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87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88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3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9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86" name="Rectangle 79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4</a:t>
              </a:r>
            </a:p>
          </p:txBody>
        </p:sp>
      </p:grpSp>
      <p:grpSp>
        <p:nvGrpSpPr>
          <p:cNvPr id="41" name="Group 84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7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79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80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0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8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78" name="Rectangle 86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5</a:t>
              </a:r>
            </a:p>
          </p:txBody>
        </p:sp>
      </p:grpSp>
      <p:grpSp>
        <p:nvGrpSpPr>
          <p:cNvPr id="43" name="Group 91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6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71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72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7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7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70" name="Rectangle 93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45" name="Group 98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6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63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64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4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6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62" name="Rectangle 100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7</a:t>
              </a:r>
            </a:p>
          </p:txBody>
        </p:sp>
      </p:grpSp>
      <p:grpSp>
        <p:nvGrpSpPr>
          <p:cNvPr id="47" name="Group 105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5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55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56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1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6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54" name="Rectangle 107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8</a:t>
              </a:r>
            </a:p>
          </p:txBody>
        </p:sp>
      </p:grpSp>
      <p:grpSp>
        <p:nvGrpSpPr>
          <p:cNvPr id="50" name="Group 112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4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47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48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5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46" name="Rectangle 114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9</a:t>
              </a:r>
            </a:p>
          </p:txBody>
        </p:sp>
      </p:grpSp>
      <p:grpSp>
        <p:nvGrpSpPr>
          <p:cNvPr id="52" name="Group 119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563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5639" name="Picture 68" descr="light_shadow"/>
              <p:cNvPicPr>
                <a:picLocks noChangeAspect="1" noChangeArrowheads="1"/>
              </p:cNvPicPr>
              <p:nvPr/>
            </p:nvPicPr>
            <p:blipFill>
              <a:blip r:embed="rId8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40" name="Picture 69" descr="circuler_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564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38" name="Rectangle 121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10</a:t>
              </a:r>
            </a:p>
          </p:txBody>
        </p:sp>
      </p:grpSp>
      <p:sp>
        <p:nvSpPr>
          <p:cNvPr id="127" name="Explosion 2 126"/>
          <p:cNvSpPr/>
          <p:nvPr/>
        </p:nvSpPr>
        <p:spPr>
          <a:xfrm>
            <a:off x="-296863" y="989013"/>
            <a:ext cx="10744201" cy="579120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solidFill>
                  <a:srgbClr val="FF0000"/>
                </a:solidFill>
              </a:rPr>
              <a:t>Lucky 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86400" y="2971800"/>
            <a:ext cx="2209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0"/>
                            </p:stCondLst>
                            <p:childTnLst>
                              <p:par>
                                <p:cTn id="8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 animBg="1"/>
      <p:bldP spid="127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2400"/>
            <a:ext cx="34083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Choose the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53200" y="829270"/>
            <a:ext cx="25430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answers</a:t>
            </a:r>
          </a:p>
        </p:txBody>
      </p:sp>
      <p:grpSp>
        <p:nvGrpSpPr>
          <p:cNvPr id="26628" name="Group 13"/>
          <p:cNvGrpSpPr>
            <a:grpSpLocks/>
          </p:cNvGrpSpPr>
          <p:nvPr/>
        </p:nvGrpSpPr>
        <p:grpSpPr bwMode="auto">
          <a:xfrm>
            <a:off x="3509963" y="-100013"/>
            <a:ext cx="3957637" cy="1824038"/>
            <a:chOff x="2859484" y="1883685"/>
            <a:chExt cx="3956873" cy="1892436"/>
          </a:xfrm>
        </p:grpSpPr>
        <p:sp>
          <p:nvSpPr>
            <p:cNvPr id="6" name="Rectangle 5"/>
            <p:cNvSpPr/>
            <p:nvPr/>
          </p:nvSpPr>
          <p:spPr>
            <a:xfrm rot="1194036">
              <a:off x="2859484" y="2045922"/>
              <a:ext cx="819455" cy="13234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420708" y="2326970"/>
              <a:ext cx="1003800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 rot="20974232">
              <a:off x="41065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0" name="Rectangle 9"/>
            <p:cNvSpPr/>
            <p:nvPr/>
          </p:nvSpPr>
          <p:spPr>
            <a:xfrm rot="365859">
              <a:off x="46399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97108" y="2403170"/>
              <a:ext cx="82586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E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4308" y="2174570"/>
              <a:ext cx="819455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1281769">
              <a:off x="5918354" y="1883685"/>
              <a:ext cx="898003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T</a:t>
              </a:r>
            </a:p>
          </p:txBody>
        </p:sp>
      </p:grpSp>
      <p:pic>
        <p:nvPicPr>
          <p:cNvPr id="26629" name="Picture 15" descr="WEASEL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1143000"/>
            <a:ext cx="2198688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Connector 19"/>
          <p:cNvCxnSpPr/>
          <p:nvPr/>
        </p:nvCxnSpPr>
        <p:spPr>
          <a:xfrm>
            <a:off x="3810000" y="1598613"/>
            <a:ext cx="5029200" cy="1587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8600" y="1600200"/>
            <a:ext cx="1447800" cy="1588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/>
          <p:cNvSpPr/>
          <p:nvPr/>
        </p:nvSpPr>
        <p:spPr>
          <a:xfrm>
            <a:off x="1143000" y="4343400"/>
            <a:ext cx="3124200" cy="8382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A. Because he is too old.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>
            <a:off x="4800600" y="4343400"/>
            <a:ext cx="3124200" cy="8382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B. Because he is  too tired.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1143000" y="5335588"/>
            <a:ext cx="3124200" cy="1217612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C. Because there is a new astronaut for the flight.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lowchart: Alternate Process 26"/>
          <p:cNvSpPr/>
          <p:nvPr/>
        </p:nvSpPr>
        <p:spPr>
          <a:xfrm>
            <a:off x="4800600" y="5335588"/>
            <a:ext cx="3124200" cy="1217612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</a:rPr>
              <a:t>D. Because he died in a plane crash.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Straight Connector 27"/>
          <p:cNvCxnSpPr>
            <a:stCxn id="24" idx="3"/>
            <a:endCxn id="25" idx="1"/>
          </p:cNvCxnSpPr>
          <p:nvPr/>
        </p:nvCxnSpPr>
        <p:spPr>
          <a:xfrm>
            <a:off x="4267200" y="4762500"/>
            <a:ext cx="533400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67200" y="57912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4" idx="1"/>
          </p:cNvCxnSpPr>
          <p:nvPr/>
        </p:nvCxnSpPr>
        <p:spPr>
          <a:xfrm flipH="1">
            <a:off x="685800" y="4762500"/>
            <a:ext cx="457200" cy="5715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6" idx="1"/>
          </p:cNvCxnSpPr>
          <p:nvPr/>
        </p:nvCxnSpPr>
        <p:spPr>
          <a:xfrm>
            <a:off x="685800" y="5334000"/>
            <a:ext cx="457200" cy="6111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 flipV="1">
            <a:off x="7924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924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20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4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990600" y="2373313"/>
            <a:ext cx="7239000" cy="1665287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3333FF"/>
                </a:solidFill>
              </a:rPr>
              <a:t>. 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00FF"/>
                </a:solidFill>
              </a:rPr>
              <a:t>  Why couldn’t Gagarin make a new space flight? </a:t>
            </a:r>
            <a:r>
              <a:rPr lang="en-US" sz="2800" b="1" dirty="0">
                <a:solidFill>
                  <a:srgbClr val="3333FF"/>
                </a:solidFill>
              </a:rPr>
              <a:t>			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3333FF"/>
                </a:solidFill>
              </a:rPr>
              <a:t>				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09600" y="1905000"/>
            <a:ext cx="535724" cy="92333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pic>
        <p:nvPicPr>
          <p:cNvPr id="26646" name="Picture 2" descr="D:\My Sofwares\Icon Box Set Vol.01\nuvola\filesystems\folder_home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0"/>
            <a:chExt cx="1371600" cy="1295400"/>
          </a:xfrm>
        </p:grpSpPr>
        <p:grpSp>
          <p:nvGrpSpPr>
            <p:cNvPr id="2674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4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5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5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48" name="Rectangle 45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15</a:t>
              </a:r>
            </a:p>
          </p:txBody>
        </p:sp>
      </p:grpSp>
      <p:grpSp>
        <p:nvGrpSpPr>
          <p:cNvPr id="26648" name="Group 50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73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4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4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4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40" name="Rectangle 52"/>
            <p:cNvSpPr>
              <a:spLocks noChangeArrowheads="1"/>
            </p:cNvSpPr>
            <p:nvPr/>
          </p:nvSpPr>
          <p:spPr bwMode="auto">
            <a:xfrm>
              <a:off x="2819400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0</a:t>
              </a:r>
            </a:p>
          </p:txBody>
        </p:sp>
      </p:grpSp>
      <p:grpSp>
        <p:nvGrpSpPr>
          <p:cNvPr id="16" name="Group 57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73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3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3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3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3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32" name="Rectangle 59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</a:t>
              </a:r>
            </a:p>
          </p:txBody>
        </p:sp>
      </p:grpSp>
      <p:grpSp>
        <p:nvGrpSpPr>
          <p:cNvPr id="18" name="Group 64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72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2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2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0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3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24" name="Rectangle 66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2</a:t>
              </a:r>
            </a:p>
          </p:txBody>
        </p:sp>
      </p:grpSp>
      <p:grpSp>
        <p:nvGrpSpPr>
          <p:cNvPr id="22" name="Group 71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71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1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1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7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2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16" name="Rectangle 73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3</a:t>
              </a:r>
            </a:p>
          </p:txBody>
        </p:sp>
      </p:grpSp>
      <p:grpSp>
        <p:nvGrpSpPr>
          <p:cNvPr id="37" name="Group 78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70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0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1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4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1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08" name="Rectangle 80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4</a:t>
              </a:r>
            </a:p>
          </p:txBody>
        </p:sp>
      </p:grpSp>
      <p:grpSp>
        <p:nvGrpSpPr>
          <p:cNvPr id="40" name="Group 85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69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70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70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1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70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700" name="Rectangle 87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5</a:t>
              </a:r>
            </a:p>
          </p:txBody>
        </p:sp>
      </p:grpSp>
      <p:grpSp>
        <p:nvGrpSpPr>
          <p:cNvPr id="42" name="Group 92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69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69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9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69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692" name="Rectangle 94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44" name="Group 99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68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68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8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69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684" name="Rectangle 101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7</a:t>
              </a:r>
            </a:p>
          </p:txBody>
        </p:sp>
      </p:grpSp>
      <p:grpSp>
        <p:nvGrpSpPr>
          <p:cNvPr id="46" name="Group 106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67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67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7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2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68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676" name="Rectangle 108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8</a:t>
              </a:r>
            </a:p>
          </p:txBody>
        </p:sp>
      </p:grpSp>
      <p:grpSp>
        <p:nvGrpSpPr>
          <p:cNvPr id="48" name="Group 113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66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66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7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67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668" name="Rectangle 115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9</a:t>
              </a:r>
            </a:p>
          </p:txBody>
        </p:sp>
      </p:grpSp>
      <p:grpSp>
        <p:nvGrpSpPr>
          <p:cNvPr id="51" name="Group 120"/>
          <p:cNvGrpSpPr>
            <a:grpSpLocks/>
          </p:cNvGrpSpPr>
          <p:nvPr/>
        </p:nvGrpSpPr>
        <p:grpSpPr bwMode="auto">
          <a:xfrm>
            <a:off x="7772400" y="1600200"/>
            <a:ext cx="1371600" cy="1295400"/>
            <a:chOff x="2438400" y="1752602"/>
            <a:chExt cx="1371601" cy="1295401"/>
          </a:xfrm>
        </p:grpSpPr>
        <p:grpSp>
          <p:nvGrpSpPr>
            <p:cNvPr id="2665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666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6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666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660" name="Rectangle 122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10</a:t>
              </a: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2400"/>
            <a:ext cx="34083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Choose the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53200" y="829270"/>
            <a:ext cx="25430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answers</a:t>
            </a:r>
          </a:p>
        </p:txBody>
      </p:sp>
      <p:grpSp>
        <p:nvGrpSpPr>
          <p:cNvPr id="27652" name="Group 13"/>
          <p:cNvGrpSpPr>
            <a:grpSpLocks/>
          </p:cNvGrpSpPr>
          <p:nvPr/>
        </p:nvGrpSpPr>
        <p:grpSpPr bwMode="auto">
          <a:xfrm>
            <a:off x="3509963" y="-100013"/>
            <a:ext cx="3957637" cy="1824038"/>
            <a:chOff x="2859484" y="1883685"/>
            <a:chExt cx="3956873" cy="1892436"/>
          </a:xfrm>
        </p:grpSpPr>
        <p:sp>
          <p:nvSpPr>
            <p:cNvPr id="6" name="Rectangle 5"/>
            <p:cNvSpPr/>
            <p:nvPr/>
          </p:nvSpPr>
          <p:spPr>
            <a:xfrm rot="1194036">
              <a:off x="2859484" y="2045922"/>
              <a:ext cx="819455" cy="13234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420708" y="2326970"/>
              <a:ext cx="1003800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 rot="20974232">
              <a:off x="41065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0" name="Rectangle 9"/>
            <p:cNvSpPr/>
            <p:nvPr/>
          </p:nvSpPr>
          <p:spPr>
            <a:xfrm rot="365859">
              <a:off x="4639908" y="2073615"/>
              <a:ext cx="84189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R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097108" y="2403170"/>
              <a:ext cx="825867" cy="13729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E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4308" y="2174570"/>
              <a:ext cx="819455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1281769">
              <a:off x="5918354" y="1883685"/>
              <a:ext cx="898003" cy="13729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  <a:cs typeface="+mn-cs"/>
                </a:rPr>
                <a:t>T</a:t>
              </a:r>
            </a:p>
          </p:txBody>
        </p:sp>
      </p:grpSp>
      <p:pic>
        <p:nvPicPr>
          <p:cNvPr id="27653" name="Picture 15" descr="WEASEL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1143000"/>
            <a:ext cx="2198688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Connector 19"/>
          <p:cNvCxnSpPr/>
          <p:nvPr/>
        </p:nvCxnSpPr>
        <p:spPr>
          <a:xfrm>
            <a:off x="3810000" y="1598613"/>
            <a:ext cx="5029200" cy="1587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8600" y="1600200"/>
            <a:ext cx="1447800" cy="1588"/>
          </a:xfrm>
          <a:prstGeom prst="line">
            <a:avLst/>
          </a:prstGeom>
          <a:ln w="50800" cmpd="dbl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/>
          <p:cNvSpPr/>
          <p:nvPr/>
        </p:nvSpPr>
        <p:spPr>
          <a:xfrm>
            <a:off x="1143000" y="4419600"/>
            <a:ext cx="3124200" cy="8382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     A. His hometown was renamed	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>
            <a:off x="4800600" y="4419600"/>
            <a:ext cx="3124200" cy="8382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B. His funeral lasted for 3 days.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1143000" y="5486400"/>
            <a:ext cx="3124200" cy="12192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C. His house was rebuilt as a historical site.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lowchart: Alternate Process 26"/>
          <p:cNvSpPr/>
          <p:nvPr/>
        </p:nvSpPr>
        <p:spPr>
          <a:xfrm>
            <a:off x="4800600" y="5486400"/>
            <a:ext cx="3124200" cy="1219200"/>
          </a:xfrm>
          <a:prstGeom prst="flowChartAlternateProcess">
            <a:avLst/>
          </a:prstGeom>
          <a:noFill/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D. The Cosmonaut Training Center was named after him.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Straight Connector 27"/>
          <p:cNvCxnSpPr>
            <a:stCxn id="24" idx="3"/>
            <a:endCxn id="25" idx="1"/>
          </p:cNvCxnSpPr>
          <p:nvPr/>
        </p:nvCxnSpPr>
        <p:spPr>
          <a:xfrm>
            <a:off x="4267200" y="4838700"/>
            <a:ext cx="533400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67200" y="57912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4" idx="1"/>
          </p:cNvCxnSpPr>
          <p:nvPr/>
        </p:nvCxnSpPr>
        <p:spPr>
          <a:xfrm flipH="1">
            <a:off x="685800" y="4838700"/>
            <a:ext cx="457200" cy="4953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6" idx="1"/>
          </p:cNvCxnSpPr>
          <p:nvPr/>
        </p:nvCxnSpPr>
        <p:spPr>
          <a:xfrm>
            <a:off x="685800" y="5334000"/>
            <a:ext cx="457200" cy="7620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 flipV="1">
            <a:off x="7924800" y="48768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924800" y="5334000"/>
            <a:ext cx="457200" cy="45720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20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400" y="5334000"/>
            <a:ext cx="533400" cy="1588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903288" y="2209800"/>
            <a:ext cx="7239000" cy="1905000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rgbClr val="3333FF"/>
                </a:solidFill>
              </a:rPr>
              <a:t>     </a:t>
            </a:r>
            <a:r>
              <a:rPr lang="en-US" sz="3200" b="1" dirty="0">
                <a:solidFill>
                  <a:srgbClr val="3333FF"/>
                </a:solidFill>
              </a:rPr>
              <a:t>Choose two events that were done after Gagarin’s death to </a:t>
            </a:r>
            <a:r>
              <a:rPr lang="en-US" sz="3200" b="1" dirty="0" err="1">
                <a:solidFill>
                  <a:srgbClr val="3333FF"/>
                </a:solidFill>
              </a:rPr>
              <a:t>honour</a:t>
            </a:r>
            <a:r>
              <a:rPr lang="en-US" sz="3200" b="1" dirty="0">
                <a:solidFill>
                  <a:srgbClr val="3333FF"/>
                </a:solidFill>
              </a:rPr>
              <a:t> Gagarin?</a:t>
            </a:r>
            <a:endParaRPr lang="en-US" sz="3200" b="1" dirty="0">
              <a:solidFill>
                <a:srgbClr val="FF00FF"/>
              </a:solidFill>
            </a:endParaRPr>
          </a:p>
        </p:txBody>
      </p:sp>
      <p:pic>
        <p:nvPicPr>
          <p:cNvPr id="27669" name="Picture 2" descr="D:\My Sofwares\Icon Box Set Vol.01\nuvola\filesystems\folder_home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0"/>
            <a:chExt cx="1371600" cy="1295400"/>
          </a:xfrm>
        </p:grpSpPr>
        <p:grpSp>
          <p:nvGrpSpPr>
            <p:cNvPr id="2777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7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7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7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72" name="Rectangle 44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15</a:t>
              </a:r>
            </a:p>
          </p:txBody>
        </p:sp>
      </p:grpSp>
      <p:grpSp>
        <p:nvGrpSpPr>
          <p:cNvPr id="27671" name="Group 49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6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6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6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7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64" name="Rectangle 51"/>
            <p:cNvSpPr>
              <a:spLocks noChangeArrowheads="1"/>
            </p:cNvSpPr>
            <p:nvPr/>
          </p:nvSpPr>
          <p:spPr bwMode="auto">
            <a:xfrm>
              <a:off x="2819400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0</a:t>
              </a:r>
            </a:p>
          </p:txBody>
        </p:sp>
      </p:grpSp>
      <p:grpSp>
        <p:nvGrpSpPr>
          <p:cNvPr id="16" name="Group 56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5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5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5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2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6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56" name="Rectangle 58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</a:t>
              </a:r>
            </a:p>
          </p:txBody>
        </p:sp>
      </p:grpSp>
      <p:grpSp>
        <p:nvGrpSpPr>
          <p:cNvPr id="18" name="Group 63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4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4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5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9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5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48" name="Rectangle 65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2</a:t>
              </a:r>
            </a:p>
          </p:txBody>
        </p:sp>
      </p:grpSp>
      <p:grpSp>
        <p:nvGrpSpPr>
          <p:cNvPr id="22" name="Group 70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3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4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4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6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4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40" name="Rectangle 72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3</a:t>
              </a:r>
            </a:p>
          </p:txBody>
        </p:sp>
      </p:grpSp>
      <p:grpSp>
        <p:nvGrpSpPr>
          <p:cNvPr id="27776" name="Group 77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3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3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3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3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3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32" name="Rectangle 79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4</a:t>
              </a:r>
            </a:p>
          </p:txBody>
        </p:sp>
      </p:grpSp>
      <p:grpSp>
        <p:nvGrpSpPr>
          <p:cNvPr id="27779" name="Group 84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2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2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2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0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3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24" name="Rectangle 86"/>
            <p:cNvSpPr>
              <a:spLocks noChangeArrowheads="1"/>
            </p:cNvSpPr>
            <p:nvPr/>
          </p:nvSpPr>
          <p:spPr bwMode="auto">
            <a:xfrm>
              <a:off x="2745432" y="1905000"/>
              <a:ext cx="64633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5</a:t>
              </a:r>
            </a:p>
          </p:txBody>
        </p:sp>
      </p:grpSp>
      <p:grpSp>
        <p:nvGrpSpPr>
          <p:cNvPr id="27781" name="Group 91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15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17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18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7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22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16" name="Rectangle 93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27783" name="Group 98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707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09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10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4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14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08" name="Rectangle 100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7</a:t>
              </a:r>
            </a:p>
          </p:txBody>
        </p:sp>
      </p:grpSp>
      <p:grpSp>
        <p:nvGrpSpPr>
          <p:cNvPr id="27785" name="Group 105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699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701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702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1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706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700" name="Rectangle 107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8</a:t>
              </a:r>
            </a:p>
          </p:txBody>
        </p:sp>
      </p:grpSp>
      <p:grpSp>
        <p:nvGrpSpPr>
          <p:cNvPr id="27787" name="Group 112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691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693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94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8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698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692" name="Rectangle 114"/>
            <p:cNvSpPr>
              <a:spLocks noChangeArrowheads="1"/>
            </p:cNvSpPr>
            <p:nvPr/>
          </p:nvSpPr>
          <p:spPr bwMode="auto">
            <a:xfrm>
              <a:off x="2745432" y="1905000"/>
              <a:ext cx="64633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9</a:t>
              </a:r>
            </a:p>
          </p:txBody>
        </p:sp>
      </p:grpSp>
      <p:grpSp>
        <p:nvGrpSpPr>
          <p:cNvPr id="27789" name="Group 119"/>
          <p:cNvGrpSpPr>
            <a:grpSpLocks/>
          </p:cNvGrpSpPr>
          <p:nvPr/>
        </p:nvGrpSpPr>
        <p:grpSpPr bwMode="auto">
          <a:xfrm>
            <a:off x="7772400" y="1676400"/>
            <a:ext cx="1371600" cy="1295400"/>
            <a:chOff x="2438400" y="1752602"/>
            <a:chExt cx="1371601" cy="1295401"/>
          </a:xfrm>
        </p:grpSpPr>
        <p:grpSp>
          <p:nvGrpSpPr>
            <p:cNvPr id="27683" name="Group 67"/>
            <p:cNvGrpSpPr>
              <a:grpSpLocks/>
            </p:cNvGrpSpPr>
            <p:nvPr/>
          </p:nvGrpSpPr>
          <p:grpSpPr bwMode="auto">
            <a:xfrm>
              <a:off x="2438400" y="1752602"/>
              <a:ext cx="1371601" cy="1295401"/>
              <a:chOff x="647" y="2562"/>
              <a:chExt cx="1210" cy="1278"/>
            </a:xfrm>
          </p:grpSpPr>
          <p:pic>
            <p:nvPicPr>
              <p:cNvPr id="27685" name="Picture 68" descr="light_shadow"/>
              <p:cNvPicPr>
                <a:picLocks noChangeAspect="1" noChangeArrowheads="1"/>
              </p:cNvPicPr>
              <p:nvPr/>
            </p:nvPicPr>
            <p:blipFill>
              <a:blip r:embed="rId7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762" y="3564"/>
                <a:ext cx="99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86" name="Picture 69" descr="circuler_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gray">
              <a:xfrm>
                <a:off x="647" y="2562"/>
                <a:ext cx="121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5" name="Oval 70"/>
              <p:cNvSpPr>
                <a:spLocks noChangeArrowheads="1"/>
              </p:cNvSpPr>
              <p:nvPr/>
            </p:nvSpPr>
            <p:spPr bwMode="gray">
              <a:xfrm>
                <a:off x="647" y="2562"/>
                <a:ext cx="1202" cy="1182"/>
              </a:xfrm>
              <a:prstGeom prst="ellipse">
                <a:avLst/>
              </a:prstGeom>
              <a:solidFill>
                <a:srgbClr val="FF66FF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27690" name="Freeform 71"/>
              <p:cNvSpPr>
                <a:spLocks/>
              </p:cNvSpPr>
              <p:nvPr/>
            </p:nvSpPr>
            <p:spPr bwMode="ltGray">
              <a:xfrm>
                <a:off x="771" y="2586"/>
                <a:ext cx="945" cy="409"/>
              </a:xfrm>
              <a:custGeom>
                <a:avLst/>
                <a:gdLst>
                  <a:gd name="T0" fmla="*/ 244 w 1321"/>
                  <a:gd name="T1" fmla="*/ 25 h 712"/>
                  <a:gd name="T2" fmla="*/ 247 w 1321"/>
                  <a:gd name="T3" fmla="*/ 28 h 712"/>
                  <a:gd name="T4" fmla="*/ 248 w 1321"/>
                  <a:gd name="T5" fmla="*/ 30 h 712"/>
                  <a:gd name="T6" fmla="*/ 246 w 1321"/>
                  <a:gd name="T7" fmla="*/ 32 h 712"/>
                  <a:gd name="T8" fmla="*/ 244 w 1321"/>
                  <a:gd name="T9" fmla="*/ 34 h 712"/>
                  <a:gd name="T10" fmla="*/ 238 w 1321"/>
                  <a:gd name="T11" fmla="*/ 36 h 712"/>
                  <a:gd name="T12" fmla="*/ 232 w 1321"/>
                  <a:gd name="T13" fmla="*/ 37 h 712"/>
                  <a:gd name="T14" fmla="*/ 224 w 1321"/>
                  <a:gd name="T15" fmla="*/ 39 h 712"/>
                  <a:gd name="T16" fmla="*/ 215 w 1321"/>
                  <a:gd name="T17" fmla="*/ 41 h 712"/>
                  <a:gd name="T18" fmla="*/ 205 w 1321"/>
                  <a:gd name="T19" fmla="*/ 41 h 712"/>
                  <a:gd name="T20" fmla="*/ 193 w 1321"/>
                  <a:gd name="T21" fmla="*/ 43 h 712"/>
                  <a:gd name="T22" fmla="*/ 181 w 1321"/>
                  <a:gd name="T23" fmla="*/ 44 h 712"/>
                  <a:gd name="T24" fmla="*/ 168 w 1321"/>
                  <a:gd name="T25" fmla="*/ 44 h 712"/>
                  <a:gd name="T26" fmla="*/ 154 w 1321"/>
                  <a:gd name="T27" fmla="*/ 44 h 712"/>
                  <a:gd name="T28" fmla="*/ 149 w 1321"/>
                  <a:gd name="T29" fmla="*/ 45 h 712"/>
                  <a:gd name="T30" fmla="*/ 89 w 1321"/>
                  <a:gd name="T31" fmla="*/ 45 h 712"/>
                  <a:gd name="T32" fmla="*/ 89 w 1321"/>
                  <a:gd name="T33" fmla="*/ 45 h 712"/>
                  <a:gd name="T34" fmla="*/ 77 w 1321"/>
                  <a:gd name="T35" fmla="*/ 44 h 712"/>
                  <a:gd name="T36" fmla="*/ 65 w 1321"/>
                  <a:gd name="T37" fmla="*/ 44 h 712"/>
                  <a:gd name="T38" fmla="*/ 54 w 1321"/>
                  <a:gd name="T39" fmla="*/ 44 h 712"/>
                  <a:gd name="T40" fmla="*/ 44 w 1321"/>
                  <a:gd name="T41" fmla="*/ 43 h 712"/>
                  <a:gd name="T42" fmla="*/ 35 w 1321"/>
                  <a:gd name="T43" fmla="*/ 43 h 712"/>
                  <a:gd name="T44" fmla="*/ 26 w 1321"/>
                  <a:gd name="T45" fmla="*/ 41 h 712"/>
                  <a:gd name="T46" fmla="*/ 19 w 1321"/>
                  <a:gd name="T47" fmla="*/ 41 h 712"/>
                  <a:gd name="T48" fmla="*/ 12 w 1321"/>
                  <a:gd name="T49" fmla="*/ 39 h 712"/>
                  <a:gd name="T50" fmla="*/ 7 w 1321"/>
                  <a:gd name="T51" fmla="*/ 38 h 712"/>
                  <a:gd name="T52" fmla="*/ 3 w 1321"/>
                  <a:gd name="T53" fmla="*/ 36 h 712"/>
                  <a:gd name="T54" fmla="*/ 1 w 1321"/>
                  <a:gd name="T55" fmla="*/ 34 h 712"/>
                  <a:gd name="T56" fmla="*/ 0 w 1321"/>
                  <a:gd name="T57" fmla="*/ 33 h 712"/>
                  <a:gd name="T58" fmla="*/ 0 w 1321"/>
                  <a:gd name="T59" fmla="*/ 33 h 712"/>
                  <a:gd name="T60" fmla="*/ 1 w 1321"/>
                  <a:gd name="T61" fmla="*/ 30 h 712"/>
                  <a:gd name="T62" fmla="*/ 3 w 1321"/>
                  <a:gd name="T63" fmla="*/ 28 h 712"/>
                  <a:gd name="T64" fmla="*/ 10 w 1321"/>
                  <a:gd name="T65" fmla="*/ 23 h 712"/>
                  <a:gd name="T66" fmla="*/ 17 w 1321"/>
                  <a:gd name="T67" fmla="*/ 19 h 712"/>
                  <a:gd name="T68" fmla="*/ 28 w 1321"/>
                  <a:gd name="T69" fmla="*/ 15 h 712"/>
                  <a:gd name="T70" fmla="*/ 38 w 1321"/>
                  <a:gd name="T71" fmla="*/ 11 h 712"/>
                  <a:gd name="T72" fmla="*/ 51 w 1321"/>
                  <a:gd name="T73" fmla="*/ 8 h 712"/>
                  <a:gd name="T74" fmla="*/ 64 w 1321"/>
                  <a:gd name="T75" fmla="*/ 5 h 712"/>
                  <a:gd name="T76" fmla="*/ 78 w 1321"/>
                  <a:gd name="T77" fmla="*/ 3 h 712"/>
                  <a:gd name="T78" fmla="*/ 93 w 1321"/>
                  <a:gd name="T79" fmla="*/ 1 h 712"/>
                  <a:gd name="T80" fmla="*/ 109 w 1321"/>
                  <a:gd name="T81" fmla="*/ 1 h 712"/>
                  <a:gd name="T82" fmla="*/ 125 w 1321"/>
                  <a:gd name="T83" fmla="*/ 0 h 712"/>
                  <a:gd name="T84" fmla="*/ 125 w 1321"/>
                  <a:gd name="T85" fmla="*/ 0 h 712"/>
                  <a:gd name="T86" fmla="*/ 142 w 1321"/>
                  <a:gd name="T87" fmla="*/ 1 h 712"/>
                  <a:gd name="T88" fmla="*/ 159 w 1321"/>
                  <a:gd name="T89" fmla="*/ 1 h 712"/>
                  <a:gd name="T90" fmla="*/ 175 w 1321"/>
                  <a:gd name="T91" fmla="*/ 3 h 712"/>
                  <a:gd name="T92" fmla="*/ 190 w 1321"/>
                  <a:gd name="T93" fmla="*/ 6 h 712"/>
                  <a:gd name="T94" fmla="*/ 202 w 1321"/>
                  <a:gd name="T95" fmla="*/ 9 h 712"/>
                  <a:gd name="T96" fmla="*/ 215 w 1321"/>
                  <a:gd name="T97" fmla="*/ 12 h 712"/>
                  <a:gd name="T98" fmla="*/ 226 w 1321"/>
                  <a:gd name="T99" fmla="*/ 16 h 712"/>
                  <a:gd name="T100" fmla="*/ 236 w 1321"/>
                  <a:gd name="T101" fmla="*/ 20 h 712"/>
                  <a:gd name="T102" fmla="*/ 244 w 1321"/>
                  <a:gd name="T103" fmla="*/ 25 h 712"/>
                  <a:gd name="T104" fmla="*/ 244 w 1321"/>
                  <a:gd name="T105" fmla="*/ 25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CBFE0">
                      <a:alpha val="0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684" name="Rectangle 121"/>
            <p:cNvSpPr>
              <a:spLocks noChangeArrowheads="1"/>
            </p:cNvSpPr>
            <p:nvPr/>
          </p:nvSpPr>
          <p:spPr bwMode="auto">
            <a:xfrm>
              <a:off x="2514600" y="1905000"/>
              <a:ext cx="11079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400" b="1">
                  <a:solidFill>
                    <a:srgbClr val="080808"/>
                  </a:solidFill>
                  <a:latin typeface="Arial Black" pitchFamily="34" charset="0"/>
                </a:rPr>
                <a:t>10</a:t>
              </a:r>
            </a:p>
          </p:txBody>
        </p:sp>
      </p:grpSp>
      <p:sp>
        <p:nvSpPr>
          <p:cNvPr id="128" name="Rectangle 127"/>
          <p:cNvSpPr/>
          <p:nvPr/>
        </p:nvSpPr>
        <p:spPr>
          <a:xfrm>
            <a:off x="609600" y="1905000"/>
            <a:ext cx="535724" cy="92333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6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7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7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77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7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7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77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7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7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77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7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7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77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7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7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77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7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7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7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7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7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7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53C8"/>
                                      </p:to>
                                    </p:animClr>
                                    <p:set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4076700" y="-457200"/>
            <a:ext cx="5867400" cy="792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200" b="1" dirty="0">
              <a:solidFill>
                <a:schemeClr val="tx1"/>
              </a:solidFill>
              <a:latin typeface="Broadway" pitchFamily="82" charset="0"/>
            </a:endParaRPr>
          </a:p>
        </p:txBody>
      </p:sp>
      <p:sp>
        <p:nvSpPr>
          <p:cNvPr id="28675" name="TextBox 6"/>
          <p:cNvSpPr txBox="1">
            <a:spLocks noChangeArrowheads="1"/>
          </p:cNvSpPr>
          <p:nvPr/>
        </p:nvSpPr>
        <p:spPr bwMode="auto">
          <a:xfrm>
            <a:off x="4800600" y="990600"/>
            <a:ext cx="441960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 b="1" u="sng">
                <a:solidFill>
                  <a:srgbClr val="FF00FF"/>
                </a:solidFill>
                <a:latin typeface="Broadway" pitchFamily="82" charset="0"/>
              </a:rPr>
              <a:t>Task 3</a:t>
            </a:r>
            <a:r>
              <a:rPr lang="en-US" sz="4400" b="1">
                <a:solidFill>
                  <a:srgbClr val="FF00FF"/>
                </a:solidFill>
                <a:latin typeface="Broadway" pitchFamily="82" charset="0"/>
              </a:rPr>
              <a:t>:</a:t>
            </a:r>
          </a:p>
          <a:p>
            <a:r>
              <a:rPr lang="en-US" sz="4400" b="1">
                <a:solidFill>
                  <a:srgbClr val="FF00FF"/>
                </a:solidFill>
                <a:latin typeface="Broadway" pitchFamily="82" charset="0"/>
              </a:rPr>
              <a:t>Complete the summary with the information from the passage.</a:t>
            </a:r>
          </a:p>
          <a:p>
            <a:endParaRPr lang="en-US" sz="440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/>
              <a:t>i</a:t>
            </a:r>
            <a:r>
              <a:rPr lang="en-US" sz="3200" b="1" dirty="0" smtClean="0"/>
              <a:t>mpossible   named after    lasted    gravity   success      view      in space      cosmonaut</a:t>
            </a:r>
            <a:endParaRPr lang="en-US" sz="3200" b="1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52400" y="1752600"/>
            <a:ext cx="8763000" cy="4953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On 12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th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April,1961, Yuri Gagarin, A Russian (1)________ became the first human being (2) ______. Although his flight (3) ______ only 108 minutes, its (4) _______ made him a national hero. He also became the first person to eat and drink in zero (5) _______ and he was able to (6) _____ the Earth in away that no one had done before. Unfortunately, a plane crash in March 1968 made Gagarin’s desire of revisiting space (7) ________ . After his death, his hometown and the Cosmonaut Training Centre at Star City, Russia were (8)_________    him.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sz="2800" dirty="0" smtClean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2943225" y="2068513"/>
            <a:ext cx="190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cosmonaut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-5524500" y="2068513"/>
            <a:ext cx="1752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in space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-2409825" y="2592388"/>
            <a:ext cx="1371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 lasted 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-2305050" y="3114675"/>
            <a:ext cx="1647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success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-2138363" y="3519488"/>
            <a:ext cx="14811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gravity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-1646238" y="3967163"/>
            <a:ext cx="106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view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-2474913" y="5187950"/>
            <a:ext cx="2152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impossible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-2474913" y="6096000"/>
            <a:ext cx="2017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named after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38438 0.004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1.41666 0.015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" y="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68021 0.006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27865 -0.0034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0.92778 -0.0067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4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0.4467 -0.005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0.29462 0.0053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32691 -0.0048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4" name="TextBox 3"/>
          <p:cNvSpPr txBox="1">
            <a:spLocks noChangeArrowheads="1"/>
          </p:cNvSpPr>
          <p:nvPr/>
        </p:nvSpPr>
        <p:spPr bwMode="auto">
          <a:xfrm rot="-363771">
            <a:off x="1752600" y="2438400"/>
            <a:ext cx="5257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 rot="21209005">
            <a:off x="1910918" y="2825014"/>
            <a:ext cx="5292282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Thank you for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your attention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777</Words>
  <Application>Microsoft Office PowerPoint</Application>
  <PresentationFormat>On-screen Show (4:3)</PresentationFormat>
  <Paragraphs>284</Paragraphs>
  <Slides>29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impossible   named after    lasted    gravity   success      view      in space      cosmonaut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PHAT</dc:creator>
  <cp:lastModifiedBy>bk</cp:lastModifiedBy>
  <cp:revision>53</cp:revision>
  <dcterms:created xsi:type="dcterms:W3CDTF">2011-02-22T21:49:53Z</dcterms:created>
  <dcterms:modified xsi:type="dcterms:W3CDTF">2011-03-19T09:33:23Z</dcterms:modified>
</cp:coreProperties>
</file>